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 id="2147483706" r:id="rId2"/>
    <p:sldMasterId id="2147483712" r:id="rId3"/>
    <p:sldMasterId id="2147483724" r:id="rId4"/>
  </p:sldMasterIdLst>
  <p:notesMasterIdLst>
    <p:notesMasterId r:id="rId17"/>
  </p:notesMasterIdLst>
  <p:handoutMasterIdLst>
    <p:handoutMasterId r:id="rId18"/>
  </p:handoutMasterIdLst>
  <p:sldIdLst>
    <p:sldId id="446" r:id="rId5"/>
    <p:sldId id="434" r:id="rId6"/>
    <p:sldId id="453" r:id="rId7"/>
    <p:sldId id="441" r:id="rId8"/>
    <p:sldId id="427" r:id="rId9"/>
    <p:sldId id="455" r:id="rId10"/>
    <p:sldId id="456" r:id="rId11"/>
    <p:sldId id="457" r:id="rId12"/>
    <p:sldId id="445" r:id="rId13"/>
    <p:sldId id="458" r:id="rId14"/>
    <p:sldId id="447" r:id="rId15"/>
    <p:sldId id="460" r:id="rId16"/>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288" userDrawn="1">
          <p15:clr>
            <a:srgbClr val="F26B43"/>
          </p15:clr>
        </p15:guide>
        <p15:guide id="3" orient="horz" pos="4056" userDrawn="1">
          <p15:clr>
            <a:srgbClr val="F26B43"/>
          </p15:clr>
        </p15:guide>
        <p15:guide id="4" orient="horz" pos="1488" userDrawn="1">
          <p15:clr>
            <a:srgbClr val="A4A3A4"/>
          </p15:clr>
        </p15:guide>
        <p15:guide id="5" pos="3816" userDrawn="1">
          <p15:clr>
            <a:srgbClr val="A4A3A4"/>
          </p15:clr>
        </p15:guide>
        <p15:guide id="6" pos="7416" userDrawn="1">
          <p15:clr>
            <a:srgbClr val="F26B43"/>
          </p15:clr>
        </p15:guide>
        <p15:guide id="7" orient="horz" pos="312" userDrawn="1">
          <p15:clr>
            <a:srgbClr val="F26B43"/>
          </p15:clr>
        </p15:guide>
        <p15:guide id="8" orient="horz" pos="2160" userDrawn="1">
          <p15:clr>
            <a:srgbClr val="A4A3A4"/>
          </p15:clr>
        </p15:guide>
        <p15:guide id="9" orient="horz" pos="230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5896"/>
    <a:srgbClr val="7C6560"/>
    <a:srgbClr val="29282D"/>
    <a:srgbClr val="E288B6"/>
    <a:srgbClr val="D75078"/>
    <a:srgbClr val="B38F6A"/>
    <a:srgbClr val="6667AB"/>
    <a:srgbClr val="BBBBBB"/>
    <a:srgbClr val="B9B9B9"/>
    <a:srgbClr val="85A0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3535" autoAdjust="0"/>
  </p:normalViewPr>
  <p:slideViewPr>
    <p:cSldViewPr snapToGrid="0">
      <p:cViewPr>
        <p:scale>
          <a:sx n="70" d="100"/>
          <a:sy n="70" d="100"/>
        </p:scale>
        <p:origin x="2070" y="480"/>
      </p:cViewPr>
      <p:guideLst>
        <p:guide orient="horz" pos="3672"/>
        <p:guide pos="288"/>
        <p:guide orient="horz" pos="4056"/>
        <p:guide orient="horz" pos="1488"/>
        <p:guide pos="3816"/>
        <p:guide pos="7416"/>
        <p:guide orient="horz" pos="312"/>
        <p:guide orient="horz" pos="2160"/>
        <p:guide orient="horz" pos="230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11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3440B4-626E-4F3C-BAEA-93BE989AF4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E53A5570-8E4E-4AA9-B246-5A27A383B9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7194463-BB47-4B36-91B7-153B258F4D90}" type="datetime1">
              <a:rPr lang="en-GB" smtClean="0"/>
              <a:t>22/06/2024</a:t>
            </a:fld>
            <a:endParaRPr lang="en-GB"/>
          </a:p>
        </p:txBody>
      </p:sp>
      <p:sp>
        <p:nvSpPr>
          <p:cNvPr id="4" name="Footer Placeholder 3">
            <a:extLst>
              <a:ext uri="{FF2B5EF4-FFF2-40B4-BE49-F238E27FC236}">
                <a16:creationId xmlns:a16="http://schemas.microsoft.com/office/drawing/2014/main" id="{D50D364A-9468-466A-ACCD-ABB3762BE8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CE9EF394-4AD6-48D1-9C4C-1B3D44BBF5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2004FE7-BA7C-4FF4-9756-C6A1F2BCA37F}" type="slidenum">
              <a:rPr lang="en-GB" smtClean="0"/>
              <a:t>‹#›</a:t>
            </a:fld>
            <a:endParaRPr lang="en-GB"/>
          </a:p>
        </p:txBody>
      </p:sp>
    </p:spTree>
    <p:extLst>
      <p:ext uri="{BB962C8B-B14F-4D97-AF65-F5344CB8AC3E}">
        <p14:creationId xmlns:p14="http://schemas.microsoft.com/office/powerpoint/2010/main" val="20977173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BB8101A6-4DD6-450C-BDEC-5915490A5285}" type="datetime1">
              <a:rPr lang="en-GB" noProof="0" smtClean="0"/>
              <a:t>22/06/2024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B83F1C3-4FA3-4491-97F4-43CA9C8BDFDF}" type="slidenum">
              <a:rPr lang="en-GB" noProof="0" smtClean="0"/>
              <a:t>‹#›</a:t>
            </a:fld>
            <a:endParaRPr lang="en-GB" noProof="0"/>
          </a:p>
        </p:txBody>
      </p:sp>
    </p:spTree>
    <p:extLst>
      <p:ext uri="{BB962C8B-B14F-4D97-AF65-F5344CB8AC3E}">
        <p14:creationId xmlns:p14="http://schemas.microsoft.com/office/powerpoint/2010/main" val="379634690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latimes.com/open-heave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US" sz="1800" b="1" dirty="0">
                <a:solidFill>
                  <a:srgbClr val="4C4C4C"/>
                </a:solidFill>
                <a:effectLst/>
                <a:latin typeface="inherit"/>
                <a:ea typeface="Times New Roman" panose="02020603050405020304" pitchFamily="18" charset="0"/>
                <a:cs typeface="Open Sans" panose="020B0606030504020204" pitchFamily="34" charset="0"/>
              </a:rPr>
              <a:t>OPENING PRAYER:</a:t>
            </a:r>
            <a:r>
              <a:rPr lang="en-US" sz="1800" dirty="0">
                <a:solidFill>
                  <a:srgbClr val="4C4C4C"/>
                </a:solidFill>
                <a:effectLst/>
                <a:latin typeface="Open Sans" panose="020B0606030504020204" pitchFamily="34" charset="0"/>
                <a:ea typeface="Calibri" panose="020F0502020204030204" pitchFamily="34" charset="0"/>
              </a:rPr>
              <a:t> Almighty Father, please help me to fulfil the </a:t>
            </a:r>
            <a:r>
              <a:rPr lang="en-US" sz="1800" u="sng" dirty="0">
                <a:solidFill>
                  <a:srgbClr val="318EC4"/>
                </a:solidFill>
                <a:effectLst/>
                <a:latin typeface="Open Sans" panose="020B0606030504020204" pitchFamily="34" charset="0"/>
                <a:ea typeface="Times New Roman" panose="02020603050405020304" pitchFamily="18" charset="0"/>
                <a:hlinkClick r:id="rId3"/>
              </a:rPr>
              <a:t>purpose</a:t>
            </a:r>
            <a:r>
              <a:rPr lang="en-US" sz="1800" dirty="0">
                <a:solidFill>
                  <a:srgbClr val="4C4C4C"/>
                </a:solidFill>
                <a:effectLst/>
                <a:latin typeface="Open Sans" panose="020B0606030504020204" pitchFamily="34" charset="0"/>
                <a:ea typeface="Calibri" panose="020F0502020204030204" pitchFamily="34" charset="0"/>
              </a:rPr>
              <a:t> for which You created me in the name of Jesus.</a:t>
            </a:r>
            <a:endParaRPr lang="en-GB" dirty="0"/>
          </a:p>
        </p:txBody>
      </p:sp>
      <p:sp>
        <p:nvSpPr>
          <p:cNvPr id="4" name="Slide Number Placeholder 3"/>
          <p:cNvSpPr>
            <a:spLocks noGrp="1"/>
          </p:cNvSpPr>
          <p:nvPr>
            <p:ph type="sldNum" sz="quarter" idx="5"/>
          </p:nvPr>
        </p:nvSpPr>
        <p:spPr/>
        <p:txBody>
          <a:bodyPr rtlCol="0"/>
          <a:lstStyle/>
          <a:p>
            <a:pPr rtl="0"/>
            <a:fld id="{6B83F1C3-4FA3-4491-97F4-43CA9C8BDFDF}" type="slidenum">
              <a:rPr lang="en-GB" smtClean="0"/>
              <a:t>1</a:t>
            </a:fld>
            <a:endParaRPr lang="en-GB"/>
          </a:p>
        </p:txBody>
      </p:sp>
    </p:spTree>
    <p:extLst>
      <p:ext uri="{BB962C8B-B14F-4D97-AF65-F5344CB8AC3E}">
        <p14:creationId xmlns:p14="http://schemas.microsoft.com/office/powerpoint/2010/main" val="3631956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6B83F1C3-4FA3-4491-97F4-43CA9C8BDFDF}" type="slidenum">
              <a:rPr lang="en-GB" smtClean="0"/>
              <a:t>2</a:t>
            </a:fld>
            <a:endParaRPr lang="en-GB"/>
          </a:p>
        </p:txBody>
      </p:sp>
    </p:spTree>
    <p:extLst>
      <p:ext uri="{BB962C8B-B14F-4D97-AF65-F5344CB8AC3E}">
        <p14:creationId xmlns:p14="http://schemas.microsoft.com/office/powerpoint/2010/main" val="834322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B83F1C3-4FA3-4491-97F4-43CA9C8BDFDF}" type="slidenum">
              <a:rPr lang="en-GB" smtClean="0"/>
              <a:t>3</a:t>
            </a:fld>
            <a:endParaRPr lang="en-GB"/>
          </a:p>
        </p:txBody>
      </p:sp>
    </p:spTree>
    <p:extLst>
      <p:ext uri="{BB962C8B-B14F-4D97-AF65-F5344CB8AC3E}">
        <p14:creationId xmlns:p14="http://schemas.microsoft.com/office/powerpoint/2010/main" val="146738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6B83F1C3-4FA3-4491-97F4-43CA9C8BDFDF}" type="slidenum">
              <a:rPr lang="en-GB" smtClean="0"/>
              <a:t>4</a:t>
            </a:fld>
            <a:endParaRPr lang="en-GB"/>
          </a:p>
        </p:txBody>
      </p:sp>
    </p:spTree>
    <p:extLst>
      <p:ext uri="{BB962C8B-B14F-4D97-AF65-F5344CB8AC3E}">
        <p14:creationId xmlns:p14="http://schemas.microsoft.com/office/powerpoint/2010/main" val="3301166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B83F1C3-4FA3-4491-97F4-43CA9C8BDFDF}" type="slidenum">
              <a:rPr lang="en-GB" smtClean="0"/>
              <a:t>5</a:t>
            </a:fld>
            <a:endParaRPr lang="en-GB"/>
          </a:p>
        </p:txBody>
      </p:sp>
    </p:spTree>
    <p:extLst>
      <p:ext uri="{BB962C8B-B14F-4D97-AF65-F5344CB8AC3E}">
        <p14:creationId xmlns:p14="http://schemas.microsoft.com/office/powerpoint/2010/main" val="1667921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6B83F1C3-4FA3-4491-97F4-43CA9C8BDFDF}" type="slidenum">
              <a:rPr lang="en-GB" smtClean="0"/>
              <a:t>6</a:t>
            </a:fld>
            <a:endParaRPr lang="en-GB"/>
          </a:p>
        </p:txBody>
      </p:sp>
    </p:spTree>
    <p:extLst>
      <p:ext uri="{BB962C8B-B14F-4D97-AF65-F5344CB8AC3E}">
        <p14:creationId xmlns:p14="http://schemas.microsoft.com/office/powerpoint/2010/main" val="2429268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6B83F1C3-4FA3-4491-97F4-43CA9C8BDFDF}" type="slidenum">
              <a:rPr lang="en-GB" smtClean="0"/>
              <a:t>7</a:t>
            </a:fld>
            <a:endParaRPr lang="en-GB"/>
          </a:p>
        </p:txBody>
      </p:sp>
    </p:spTree>
    <p:extLst>
      <p:ext uri="{BB962C8B-B14F-4D97-AF65-F5344CB8AC3E}">
        <p14:creationId xmlns:p14="http://schemas.microsoft.com/office/powerpoint/2010/main" val="3583551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6B83F1C3-4FA3-4491-97F4-43CA9C8BDFDF}" type="slidenum">
              <a:rPr lang="en-GB" smtClean="0"/>
              <a:t>8</a:t>
            </a:fld>
            <a:endParaRPr lang="en-GB"/>
          </a:p>
        </p:txBody>
      </p:sp>
    </p:spTree>
    <p:extLst>
      <p:ext uri="{BB962C8B-B14F-4D97-AF65-F5344CB8AC3E}">
        <p14:creationId xmlns:p14="http://schemas.microsoft.com/office/powerpoint/2010/main" val="1775685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6B83F1C3-4FA3-4491-97F4-43CA9C8BDFDF}" type="slidenum">
              <a:rPr lang="en-GB" smtClean="0"/>
              <a:t>9</a:t>
            </a:fld>
            <a:endParaRPr lang="en-GB"/>
          </a:p>
        </p:txBody>
      </p:sp>
    </p:spTree>
    <p:extLst>
      <p:ext uri="{BB962C8B-B14F-4D97-AF65-F5344CB8AC3E}">
        <p14:creationId xmlns:p14="http://schemas.microsoft.com/office/powerpoint/2010/main" val="2136135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6B83F1C3-4FA3-4491-97F4-43CA9C8BDFDF}" type="slidenum">
              <a:rPr lang="en-GB" smtClean="0"/>
              <a:t>10</a:t>
            </a:fld>
            <a:endParaRPr lang="en-GB"/>
          </a:p>
        </p:txBody>
      </p:sp>
    </p:spTree>
    <p:extLst>
      <p:ext uri="{BB962C8B-B14F-4D97-AF65-F5344CB8AC3E}">
        <p14:creationId xmlns:p14="http://schemas.microsoft.com/office/powerpoint/2010/main" val="3235931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B83F1C3-4FA3-4491-97F4-43CA9C8BDFDF}" type="slidenum">
              <a:rPr lang="en-GB" smtClean="0"/>
              <a:t>11</a:t>
            </a:fld>
            <a:endParaRPr lang="en-GB"/>
          </a:p>
        </p:txBody>
      </p:sp>
    </p:spTree>
    <p:extLst>
      <p:ext uri="{BB962C8B-B14F-4D97-AF65-F5344CB8AC3E}">
        <p14:creationId xmlns:p14="http://schemas.microsoft.com/office/powerpoint/2010/main" val="2744080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65000"/>
              <a:lumOff val="35000"/>
            </a:schemeClr>
          </a:solidFill>
        </p:spPr>
        <p:txBody>
          <a:bodyPr rtlCol="0" anchor="ctr"/>
          <a:lstStyle>
            <a:lvl1pPr marL="0" indent="0" algn="ctr">
              <a:buNone/>
              <a:defRPr>
                <a:solidFill>
                  <a:schemeClr val="bg1"/>
                </a:solidFill>
              </a:defRPr>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200" y="4517136"/>
            <a:ext cx="6581554" cy="1371600"/>
          </a:xfrm>
        </p:spPr>
        <p:txBody>
          <a:bodyPr rtlCol="0">
            <a:normAutofit/>
          </a:bodyPr>
          <a:lstStyle>
            <a:lvl1pPr>
              <a:lnSpc>
                <a:spcPts val="4600"/>
              </a:lnSpc>
              <a:defRPr sz="3600" cap="all" baseline="0">
                <a:solidFill>
                  <a:schemeClr val="bg1"/>
                </a:solidFill>
              </a:defRPr>
            </a:lvl1pPr>
          </a:lstStyle>
          <a:p>
            <a:pPr rtl="0"/>
            <a:r>
              <a:rPr lang="en-US" noProof="0"/>
              <a:t>Click to edit Master title style</a:t>
            </a:r>
            <a:endParaRPr lang="en-GB" noProof="0"/>
          </a:p>
        </p:txBody>
      </p:sp>
    </p:spTree>
    <p:extLst>
      <p:ext uri="{BB962C8B-B14F-4D97-AF65-F5344CB8AC3E}">
        <p14:creationId xmlns:p14="http://schemas.microsoft.com/office/powerpoint/2010/main" val="3650242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50000"/>
              <a:lumOff val="50000"/>
            </a:schemeClr>
          </a:solidFill>
        </p:spPr>
        <p:txBody>
          <a:bodyPr rtlCol="0" anchor="ctr"/>
          <a:lstStyle>
            <a:lvl1pPr marL="0" indent="0">
              <a:buNone/>
              <a:defRPr>
                <a:solidFill>
                  <a:schemeClr val="bg1"/>
                </a:solidFill>
              </a:defRPr>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p:txBody>
          <a:bodyPr rtlCol="0"/>
          <a:lstStyle>
            <a:lvl1pPr>
              <a:defRPr cap="all" baseline="0">
                <a:solidFill>
                  <a:schemeClr val="bg1"/>
                </a:solidFill>
              </a:defRPr>
            </a:lvl1pPr>
          </a:lstStyle>
          <a:p>
            <a:pPr rtl="0"/>
            <a:r>
              <a:rPr lang="en-US" noProof="0"/>
              <a:t>Click to edit Master title style</a:t>
            </a:r>
            <a:endParaRPr lang="en-GB" noProof="0"/>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3429000" y="2240280"/>
            <a:ext cx="4645152" cy="4197096"/>
          </a:xfrm>
          <a:prstGeom prst="rect">
            <a:avLst/>
          </a:prstGeom>
        </p:spPr>
        <p:txBody>
          <a:bodyPr rtlCol="0"/>
          <a:lstStyle>
            <a:lvl1pPr marL="0" indent="0">
              <a:lnSpc>
                <a:spcPts val="28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n-GB" noProof="0"/>
              <a:t>Click to edit text</a:t>
            </a:r>
          </a:p>
        </p:txBody>
      </p:sp>
      <p:sp>
        <p:nvSpPr>
          <p:cNvPr id="7" name="Text Placeholder 6">
            <a:extLst>
              <a:ext uri="{FF2B5EF4-FFF2-40B4-BE49-F238E27FC236}">
                <a16:creationId xmlns:a16="http://schemas.microsoft.com/office/drawing/2014/main" id="{EC1CB8E8-F58A-4B26-B8AA-8977FC608E83}"/>
              </a:ext>
            </a:extLst>
          </p:cNvPr>
          <p:cNvSpPr>
            <a:spLocks noGrp="1"/>
          </p:cNvSpPr>
          <p:nvPr>
            <p:ph type="body" sz="quarter" idx="15" hasCustomPrompt="1"/>
          </p:nvPr>
        </p:nvSpPr>
        <p:spPr>
          <a:xfrm>
            <a:off x="630936" y="4498848"/>
            <a:ext cx="2121408" cy="621792"/>
          </a:xfrm>
          <a:prstGeom prst="rect">
            <a:avLst/>
          </a:prstGeom>
        </p:spPr>
        <p:txBody>
          <a:bodyPr lIns="0" rtlCol="0"/>
          <a:lstStyle>
            <a:lvl1pPr marL="0" indent="0">
              <a:lnSpc>
                <a:spcPts val="1800"/>
              </a:lnSpc>
              <a:spcBef>
                <a:spcPts val="0"/>
              </a:spcBef>
              <a:buNone/>
              <a:defRPr sz="1200" b="1"/>
            </a:lvl1pPr>
            <a:lvl2pPr marL="457200" indent="0">
              <a:lnSpc>
                <a:spcPts val="1800"/>
              </a:lnSpc>
              <a:spcBef>
                <a:spcPts val="0"/>
              </a:spcBef>
              <a:buNone/>
              <a:defRPr sz="1200" b="1"/>
            </a:lvl2pPr>
            <a:lvl3pPr marL="914400" indent="0">
              <a:lnSpc>
                <a:spcPts val="1800"/>
              </a:lnSpc>
              <a:spcBef>
                <a:spcPts val="0"/>
              </a:spcBef>
              <a:buNone/>
              <a:defRPr sz="1200" b="1"/>
            </a:lvl3pPr>
            <a:lvl4pPr marL="1371600" indent="0">
              <a:lnSpc>
                <a:spcPts val="1800"/>
              </a:lnSpc>
              <a:spcBef>
                <a:spcPts val="0"/>
              </a:spcBef>
              <a:buNone/>
              <a:defRPr sz="1200" b="1"/>
            </a:lvl4pPr>
            <a:lvl5pPr marL="1828800" indent="0">
              <a:lnSpc>
                <a:spcPts val="1800"/>
              </a:lnSpc>
              <a:spcBef>
                <a:spcPts val="0"/>
              </a:spcBef>
              <a:buNone/>
              <a:defRPr sz="1200" b="1"/>
            </a:lvl5pPr>
          </a:lstStyle>
          <a:p>
            <a:pPr lvl="0" rtl="0"/>
            <a:r>
              <a:rPr lang="en-GB" noProof="0"/>
              <a:t>Click to text</a:t>
            </a:r>
          </a:p>
        </p:txBody>
      </p:sp>
    </p:spTree>
    <p:extLst>
      <p:ext uri="{BB962C8B-B14F-4D97-AF65-F5344CB8AC3E}">
        <p14:creationId xmlns:p14="http://schemas.microsoft.com/office/powerpoint/2010/main" val="1980593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lette Balance act">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rtlCol="0" anchor="b" anchorCtr="0">
            <a:normAutofit/>
          </a:bodyPr>
          <a:lstStyle>
            <a:lvl1pPr>
              <a:lnSpc>
                <a:spcPts val="4000"/>
              </a:lnSpc>
              <a:defRPr sz="3200" cap="all" baseline="0"/>
            </a:lvl1pPr>
          </a:lstStyle>
          <a:p>
            <a:pPr rtl="0"/>
            <a:r>
              <a:rPr lang="en-GB" noProof="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rtlCol="0"/>
          <a:lstStyle>
            <a:lvl1pPr>
              <a:defRPr sz="2000"/>
            </a:lvl1pPr>
          </a:lstStyle>
          <a:p>
            <a:pPr rtl="0"/>
            <a:r>
              <a:rPr lang="en-US" noProof="0"/>
              <a:t>Click icon to add picture</a:t>
            </a:r>
            <a:endParaRPr lang="en-GB" noProof="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rtlCol="0"/>
          <a:lstStyle>
            <a:lvl1pPr>
              <a:defRPr sz="2000"/>
            </a:lvl1pPr>
          </a:lstStyle>
          <a:p>
            <a:pPr rtl="0"/>
            <a:r>
              <a:rPr lang="en-US" noProof="0"/>
              <a:t>Click icon to add picture</a:t>
            </a:r>
            <a:endParaRPr lang="en-GB" noProof="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rtlCol="0"/>
          <a:lstStyle>
            <a:lvl1pPr>
              <a:defRPr sz="2000"/>
            </a:lvl1pPr>
          </a:lstStyle>
          <a:p>
            <a:pPr rtl="0"/>
            <a:r>
              <a:rPr lang="en-US" noProof="0"/>
              <a:t>Click icon to add picture</a:t>
            </a:r>
            <a:endParaRPr lang="en-GB" noProof="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rtlCol="0"/>
          <a:lstStyle>
            <a:lvl1pPr>
              <a:defRPr sz="2000"/>
            </a:lvl1pPr>
          </a:lstStyle>
          <a:p>
            <a:pPr rtl="0"/>
            <a:r>
              <a:rPr lang="en-US" noProof="0"/>
              <a:t>Click icon to add picture</a:t>
            </a:r>
            <a:endParaRPr lang="en-GB" noProof="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rtlCol="0"/>
          <a:lstStyle>
            <a:lvl1pPr>
              <a:defRPr sz="2000"/>
            </a:lvl1pPr>
          </a:lstStyle>
          <a:p>
            <a:pPr rtl="0"/>
            <a:r>
              <a:rPr lang="en-US" noProof="0"/>
              <a:t>Click icon to add picture</a:t>
            </a:r>
            <a:endParaRPr lang="en-GB" noProof="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rtlCol="0"/>
          <a:lstStyle>
            <a:lvl1pPr>
              <a:defRPr sz="2000"/>
            </a:lvl1pPr>
          </a:lstStyle>
          <a:p>
            <a:pPr rtl="0"/>
            <a:r>
              <a:rPr lang="en-US" noProof="0"/>
              <a:t>Click icon to add picture</a:t>
            </a:r>
            <a:endParaRPr lang="en-GB" noProof="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rtlCol="0"/>
          <a:lstStyle>
            <a:lvl1pPr>
              <a:defRPr sz="2000"/>
            </a:lvl1pPr>
          </a:lstStyle>
          <a:p>
            <a:pPr rtl="0"/>
            <a:r>
              <a:rPr lang="en-US" noProof="0"/>
              <a:t>Click icon to add picture</a:t>
            </a:r>
            <a:endParaRPr lang="en-GB" noProof="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rtlCol="0"/>
          <a:lstStyle>
            <a:lvl1pPr>
              <a:defRPr sz="2000"/>
            </a:lvl1pPr>
          </a:lstStyle>
          <a:p>
            <a:pPr rtl="0"/>
            <a:r>
              <a:rPr lang="en-US" noProof="0"/>
              <a:t>Click icon to add picture</a:t>
            </a:r>
            <a:endParaRPr lang="en-GB" noProof="0"/>
          </a:p>
        </p:txBody>
      </p:sp>
    </p:spTree>
    <p:extLst>
      <p:ext uri="{BB962C8B-B14F-4D97-AF65-F5344CB8AC3E}">
        <p14:creationId xmlns:p14="http://schemas.microsoft.com/office/powerpoint/2010/main" val="2901903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mersive palette Balancing Act">
    <p:bg>
      <p:bgPr>
        <a:solidFill>
          <a:schemeClr val="accent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869985-B973-4011-9FA2-83D7EBB2EA53}"/>
              </a:ext>
            </a:extLst>
          </p:cNvPr>
          <p:cNvSpPr/>
          <p:nvPr userDrawn="1"/>
        </p:nvSpPr>
        <p:spPr>
          <a:xfrm>
            <a:off x="0" y="2400300"/>
            <a:ext cx="4267200" cy="4457700"/>
          </a:xfrm>
          <a:prstGeom prst="rect">
            <a:avLst/>
          </a:prstGeom>
          <a:solidFill>
            <a:srgbClr val="D293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1399032"/>
            <a:ext cx="3619501" cy="877824"/>
          </a:xfrm>
        </p:spPr>
        <p:txBody>
          <a:bodyPr rtlCol="0"/>
          <a:lstStyle>
            <a:lvl1pPr>
              <a:defRPr cap="all" baseline="0">
                <a:solidFill>
                  <a:schemeClr val="bg1"/>
                </a:solidFill>
              </a:defRPr>
            </a:lvl1pPr>
          </a:lstStyle>
          <a:p>
            <a:pPr rtl="0"/>
            <a:r>
              <a:rPr lang="en-US" noProof="0"/>
              <a:t>Click to edit Master title style</a:t>
            </a:r>
            <a:endParaRPr lang="en-GB" noProof="0"/>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779776"/>
            <a:ext cx="3465576" cy="3255264"/>
          </a:xfrm>
          <a:prstGeom prst="rect">
            <a:avLst/>
          </a:prstGeom>
        </p:spPr>
        <p:txBody>
          <a:bodyPr rtlCol="0"/>
          <a:lstStyle>
            <a:lvl1pPr marL="0" indent="0">
              <a:lnSpc>
                <a:spcPts val="30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n-GB" noProof="0"/>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4254500" y="0"/>
            <a:ext cx="7480300" cy="6858000"/>
          </a:xfrm>
          <a:prstGeom prst="rect">
            <a:avLst/>
          </a:prstGeom>
        </p:spPr>
        <p:txBody>
          <a:bodyPr rtlCol="0" anchor="ctr"/>
          <a:lstStyle>
            <a:lvl1pPr marL="0" indent="0" algn="ctr">
              <a:buNone/>
              <a:defRPr>
                <a:solidFill>
                  <a:schemeClr val="bg1"/>
                </a:solidFill>
              </a:defRPr>
            </a:lvl1pPr>
          </a:lstStyle>
          <a:p>
            <a:pPr rtl="0"/>
            <a:r>
              <a:rPr lang="en-US" noProof="0"/>
              <a:t>Click icon to add picture</a:t>
            </a:r>
            <a:endParaRPr lang="en-GB" noProof="0"/>
          </a:p>
        </p:txBody>
      </p:sp>
      <p:sp>
        <p:nvSpPr>
          <p:cNvPr id="8" name="Rectangle 7">
            <a:extLst>
              <a:ext uri="{FF2B5EF4-FFF2-40B4-BE49-F238E27FC236}">
                <a16:creationId xmlns:a16="http://schemas.microsoft.com/office/drawing/2014/main" id="{E75D44F0-DADD-4DCC-82EC-FDB3E9878AA9}"/>
              </a:ext>
            </a:extLst>
          </p:cNvPr>
          <p:cNvSpPr/>
          <p:nvPr userDrawn="1"/>
        </p:nvSpPr>
        <p:spPr>
          <a:xfrm>
            <a:off x="11734800" y="4445000"/>
            <a:ext cx="457200" cy="2413000"/>
          </a:xfrm>
          <a:prstGeom prst="rect">
            <a:avLst/>
          </a:prstGeom>
          <a:solidFill>
            <a:srgbClr val="88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 name="Rectangle 8">
            <a:extLst>
              <a:ext uri="{FF2B5EF4-FFF2-40B4-BE49-F238E27FC236}">
                <a16:creationId xmlns:a16="http://schemas.microsoft.com/office/drawing/2014/main" id="{28CFE2C9-8B6E-4DDA-A5EA-04581F7629F0}"/>
              </a:ext>
            </a:extLst>
          </p:cNvPr>
          <p:cNvSpPr/>
          <p:nvPr userDrawn="1"/>
        </p:nvSpPr>
        <p:spPr>
          <a:xfrm>
            <a:off x="11734800" y="0"/>
            <a:ext cx="457200" cy="4462272"/>
          </a:xfrm>
          <a:prstGeom prst="rect">
            <a:avLst/>
          </a:prstGeom>
          <a:solidFill>
            <a:srgbClr val="86A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237182342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sp>
        <p:nvSpPr>
          <p:cNvPr id="9" name="Rectangle 8" hidden="1"/>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en-US" sz="1800" dirty="0"/>
          </a:p>
        </p:txBody>
      </p:sp>
      <p:sp>
        <p:nvSpPr>
          <p:cNvPr id="12" name="Title 1">
            <a:extLst>
              <a:ext uri="{FF2B5EF4-FFF2-40B4-BE49-F238E27FC236}">
                <a16:creationId xmlns:a16="http://schemas.microsoft.com/office/drawing/2014/main" id="{96FEDCD9-19A7-423B-ABE0-DDD032DE8879}"/>
              </a:ext>
            </a:extLst>
          </p:cNvPr>
          <p:cNvSpPr>
            <a:spLocks noGrp="1"/>
          </p:cNvSpPr>
          <p:nvPr>
            <p:ph type="title"/>
          </p:nvPr>
        </p:nvSpPr>
        <p:spPr>
          <a:xfrm>
            <a:off x="457199" y="914400"/>
            <a:ext cx="7467601" cy="1572768"/>
          </a:xfrm>
        </p:spPr>
        <p:txBody>
          <a:bodyPr rtlCol="0"/>
          <a:lstStyle>
            <a:lvl1pPr>
              <a:lnSpc>
                <a:spcPts val="4600"/>
              </a:lnSpc>
              <a:defRPr/>
            </a:lvl1pPr>
          </a:lstStyle>
          <a:p>
            <a:pPr rtl="0"/>
            <a:r>
              <a:rPr lang="en-US" noProof="0"/>
              <a:t>Click to edit Master title style</a:t>
            </a:r>
            <a:endParaRPr lang="en-GB" noProof="0"/>
          </a:p>
        </p:txBody>
      </p:sp>
      <p:sp>
        <p:nvSpPr>
          <p:cNvPr id="14" name="Text Placeholder 9">
            <a:extLst>
              <a:ext uri="{FF2B5EF4-FFF2-40B4-BE49-F238E27FC236}">
                <a16:creationId xmlns:a16="http://schemas.microsoft.com/office/drawing/2014/main" id="{EBD7372B-17B4-4062-8BFA-745581B27349}"/>
              </a:ext>
            </a:extLst>
          </p:cNvPr>
          <p:cNvSpPr>
            <a:spLocks noGrp="1"/>
          </p:cNvSpPr>
          <p:nvPr>
            <p:ph type="body" sz="quarter" idx="14" hasCustomPrompt="1"/>
          </p:nvPr>
        </p:nvSpPr>
        <p:spPr>
          <a:xfrm>
            <a:off x="457200" y="2540000"/>
            <a:ext cx="6591300" cy="3403600"/>
          </a:xfrm>
          <a:prstGeom prst="rect">
            <a:avLst/>
          </a:prstGeom>
        </p:spPr>
        <p:txBody>
          <a:bodyPr rtlCol="0"/>
          <a:lstStyle>
            <a:lvl1pPr marL="342900" indent="-342900">
              <a:lnSpc>
                <a:spcPts val="3000"/>
              </a:lnSpc>
              <a:spcBef>
                <a:spcPts val="0"/>
              </a:spcBef>
              <a:buFont typeface="+mj-lt"/>
              <a:buAutoNum type="arabicPeriod"/>
              <a:defRPr sz="1800"/>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n-GB" noProof="0"/>
              <a:t>Click to edit text</a:t>
            </a:r>
          </a:p>
        </p:txBody>
      </p:sp>
      <p:sp>
        <p:nvSpPr>
          <p:cNvPr id="3" name="Picture Placeholder 2">
            <a:extLst>
              <a:ext uri="{FF2B5EF4-FFF2-40B4-BE49-F238E27FC236}">
                <a16:creationId xmlns:a16="http://schemas.microsoft.com/office/drawing/2014/main" id="{C09A28F9-9D68-48A2-A1AD-C1C318C0EC8D}"/>
              </a:ext>
            </a:extLst>
          </p:cNvPr>
          <p:cNvSpPr>
            <a:spLocks noGrp="1"/>
          </p:cNvSpPr>
          <p:nvPr>
            <p:ph type="pic" sz="quarter" idx="15"/>
          </p:nvPr>
        </p:nvSpPr>
        <p:spPr>
          <a:xfrm>
            <a:off x="8115300" y="1384300"/>
            <a:ext cx="3410712" cy="4572000"/>
          </a:xfrm>
          <a:prstGeom prst="roundRect">
            <a:avLst>
              <a:gd name="adj" fmla="val 2543"/>
            </a:avLst>
          </a:prstGeom>
        </p:spPr>
        <p:txBody>
          <a:bodyPr rtlCol="0" anchor="ctr"/>
          <a:lstStyle>
            <a:lvl1pPr marL="0" indent="0" algn="ctr">
              <a:buNone/>
              <a:defRPr/>
            </a:lvl1pPr>
          </a:lstStyle>
          <a:p>
            <a:pPr rtl="0"/>
            <a:r>
              <a:rPr lang="en-US" noProof="0"/>
              <a:t>Click icon to add picture</a:t>
            </a:r>
            <a:endParaRPr lang="en-GB" noProof="0"/>
          </a:p>
        </p:txBody>
      </p:sp>
    </p:spTree>
    <p:extLst>
      <p:ext uri="{BB962C8B-B14F-4D97-AF65-F5344CB8AC3E}">
        <p14:creationId xmlns:p14="http://schemas.microsoft.com/office/powerpoint/2010/main" val="2185836540"/>
      </p:ext>
    </p:extLst>
  </p:cSld>
  <p:clrMapOvr>
    <a:masterClrMapping/>
  </p:clrMapOvr>
  <p:extLst>
    <p:ext uri="{DCECCB84-F9BA-43D5-87BE-67443E8EF086}">
      <p15:sldGuideLst xmlns:p15="http://schemas.microsoft.com/office/powerpoint/2012/main">
        <p15:guide id="1" orient="horz" pos="1032" userDrawn="1">
          <p15:clr>
            <a:srgbClr val="FBAE40"/>
          </p15:clr>
        </p15:guide>
        <p15:guide id="2" pos="33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lette Wellspring">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rtlCol="0" anchor="b" anchorCtr="0">
            <a:normAutofit/>
          </a:bodyPr>
          <a:lstStyle>
            <a:lvl1pPr>
              <a:lnSpc>
                <a:spcPts val="4000"/>
              </a:lnSpc>
              <a:defRPr sz="3200"/>
            </a:lvl1pPr>
          </a:lstStyle>
          <a:p>
            <a:pPr rtl="0"/>
            <a:r>
              <a:rPr lang="en-GB" noProof="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rtlCol="0"/>
          <a:lstStyle>
            <a:lvl1pPr>
              <a:defRPr sz="2000"/>
            </a:lvl1pPr>
          </a:lstStyle>
          <a:p>
            <a:pPr rtl="0"/>
            <a:endParaRPr lang="en-GB" noProof="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rtlCol="0"/>
          <a:lstStyle>
            <a:lvl1pPr>
              <a:defRPr sz="2000"/>
            </a:lvl1pPr>
          </a:lstStyle>
          <a:p>
            <a:pPr rtl="0"/>
            <a:endParaRPr lang="en-GB" noProof="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rtlCol="0"/>
          <a:lstStyle>
            <a:lvl1pPr>
              <a:defRPr sz="2000"/>
            </a:lvl1pPr>
          </a:lstStyle>
          <a:p>
            <a:pPr rtl="0"/>
            <a:endParaRPr lang="en-GB" noProof="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rtlCol="0"/>
          <a:lstStyle>
            <a:lvl1pPr>
              <a:defRPr sz="2000"/>
            </a:lvl1pPr>
          </a:lstStyle>
          <a:p>
            <a:pPr rtl="0"/>
            <a:endParaRPr lang="en-GB" noProof="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rtlCol="0"/>
          <a:lstStyle>
            <a:lvl1pPr>
              <a:defRPr sz="2000"/>
            </a:lvl1pPr>
          </a:lstStyle>
          <a:p>
            <a:pPr rtl="0"/>
            <a:endParaRPr lang="en-GB" noProof="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rtlCol="0"/>
          <a:lstStyle>
            <a:lvl1pPr>
              <a:defRPr sz="2000"/>
            </a:lvl1pPr>
          </a:lstStyle>
          <a:p>
            <a:pPr rtl="0"/>
            <a:endParaRPr lang="en-GB" noProof="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rtlCol="0"/>
          <a:lstStyle>
            <a:lvl1pPr>
              <a:defRPr sz="2000"/>
            </a:lvl1pPr>
          </a:lstStyle>
          <a:p>
            <a:pPr rtl="0"/>
            <a:endParaRPr lang="en-GB" noProof="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rtlCol="0"/>
          <a:lstStyle>
            <a:lvl1pPr>
              <a:defRPr sz="2000"/>
            </a:lvl1pPr>
          </a:lstStyle>
          <a:p>
            <a:pPr rtl="0"/>
            <a:endParaRPr lang="en-GB" noProof="0"/>
          </a:p>
        </p:txBody>
      </p:sp>
    </p:spTree>
    <p:extLst>
      <p:ext uri="{BB962C8B-B14F-4D97-AF65-F5344CB8AC3E}">
        <p14:creationId xmlns:p14="http://schemas.microsoft.com/office/powerpoint/2010/main" val="2205942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mersive palette Wellspring">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86ECD6-DF3C-4CA6-9A77-ED32AC37F81F}"/>
              </a:ext>
            </a:extLst>
          </p:cNvPr>
          <p:cNvSpPr/>
          <p:nvPr userDrawn="1"/>
        </p:nvSpPr>
        <p:spPr>
          <a:xfrm>
            <a:off x="0" y="0"/>
            <a:ext cx="2445488"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 name="Rectangle 8">
            <a:extLst>
              <a:ext uri="{FF2B5EF4-FFF2-40B4-BE49-F238E27FC236}">
                <a16:creationId xmlns:a16="http://schemas.microsoft.com/office/drawing/2014/main" id="{8D3F081E-4462-4B33-A41E-0432A3B439D9}"/>
              </a:ext>
            </a:extLst>
          </p:cNvPr>
          <p:cNvSpPr/>
          <p:nvPr userDrawn="1"/>
        </p:nvSpPr>
        <p:spPr>
          <a:xfrm rot="5400000">
            <a:off x="10740656" y="5406656"/>
            <a:ext cx="2445488" cy="457200"/>
          </a:xfrm>
          <a:prstGeom prst="rect">
            <a:avLst/>
          </a:prstGeom>
          <a:solidFill>
            <a:srgbClr val="8A58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Rectangle 10">
            <a:extLst>
              <a:ext uri="{FF2B5EF4-FFF2-40B4-BE49-F238E27FC236}">
                <a16:creationId xmlns:a16="http://schemas.microsoft.com/office/drawing/2014/main" id="{C05FA2D1-6BF4-4194-B815-8C66D013FD27}"/>
              </a:ext>
            </a:extLst>
          </p:cNvPr>
          <p:cNvSpPr/>
          <p:nvPr userDrawn="1"/>
        </p:nvSpPr>
        <p:spPr>
          <a:xfrm>
            <a:off x="7982712" y="495300"/>
            <a:ext cx="3753612" cy="594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Rectangle 11">
            <a:extLst>
              <a:ext uri="{FF2B5EF4-FFF2-40B4-BE49-F238E27FC236}">
                <a16:creationId xmlns:a16="http://schemas.microsoft.com/office/drawing/2014/main" id="{DC88F0DF-BC0B-473C-82DC-7FC46D38FAC1}"/>
              </a:ext>
            </a:extLst>
          </p:cNvPr>
          <p:cNvSpPr/>
          <p:nvPr userDrawn="1"/>
        </p:nvSpPr>
        <p:spPr>
          <a:xfrm>
            <a:off x="4251158" y="495300"/>
            <a:ext cx="3787056" cy="5943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779776"/>
            <a:ext cx="3465576" cy="3255264"/>
          </a:xfrm>
          <a:prstGeom prst="rect">
            <a:avLst/>
          </a:prstGeom>
        </p:spPr>
        <p:txBody>
          <a:bodyPr rtlCol="0"/>
          <a:lstStyle>
            <a:lvl1pPr marL="0" indent="0">
              <a:lnSpc>
                <a:spcPts val="3000"/>
              </a:lnSpc>
              <a:spcBef>
                <a:spcPts val="0"/>
              </a:spcBef>
              <a:buNone/>
              <a:defRPr sz="18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n-GB" noProof="0"/>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4709160" y="960120"/>
            <a:ext cx="6574536" cy="5074920"/>
          </a:xfrm>
          <a:prstGeom prst="rect">
            <a:avLst/>
          </a:prstGeom>
        </p:spPr>
        <p:txBody>
          <a:bodyPr rtlCol="0" anchor="ctr"/>
          <a:lstStyle>
            <a:lvl1pPr marL="0" indent="0" algn="ctr">
              <a:buNone/>
              <a:defRPr>
                <a:solidFill>
                  <a:schemeClr val="bg1"/>
                </a:solidFill>
              </a:defRPr>
            </a:lvl1pPr>
          </a:lstStyle>
          <a:p>
            <a:pPr rtl="0"/>
            <a:endParaRPr lang="en-GB" noProof="0"/>
          </a:p>
        </p:txBody>
      </p:sp>
      <p:sp>
        <p:nvSpPr>
          <p:cNvPr id="13" name="Rectangle 12">
            <a:extLst>
              <a:ext uri="{FF2B5EF4-FFF2-40B4-BE49-F238E27FC236}">
                <a16:creationId xmlns:a16="http://schemas.microsoft.com/office/drawing/2014/main" id="{FDF3E524-6AEB-4529-804C-0B9CD9992050}"/>
              </a:ext>
            </a:extLst>
          </p:cNvPr>
          <p:cNvSpPr/>
          <p:nvPr userDrawn="1"/>
        </p:nvSpPr>
        <p:spPr>
          <a:xfrm>
            <a:off x="228600" y="241300"/>
            <a:ext cx="11772900" cy="6400800"/>
          </a:xfrm>
          <a:prstGeom prst="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cxnSp>
        <p:nvCxnSpPr>
          <p:cNvPr id="14" name="Straight Connector 13">
            <a:extLst>
              <a:ext uri="{FF2B5EF4-FFF2-40B4-BE49-F238E27FC236}">
                <a16:creationId xmlns:a16="http://schemas.microsoft.com/office/drawing/2014/main" id="{4CFF2CAC-AD21-48FA-AD68-A643AAA6A8C4}"/>
              </a:ext>
            </a:extLst>
          </p:cNvPr>
          <p:cNvCxnSpPr>
            <a:cxnSpLocks/>
          </p:cNvCxnSpPr>
          <p:nvPr userDrawn="1"/>
        </p:nvCxnSpPr>
        <p:spPr>
          <a:xfrm>
            <a:off x="228600" y="2415910"/>
            <a:ext cx="4022558"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1371600"/>
            <a:ext cx="3619501" cy="877824"/>
          </a:xfrm>
        </p:spPr>
        <p:txBody>
          <a:bodyPr rtlCol="0"/>
          <a:lstStyle>
            <a:lvl1pPr>
              <a:lnSpc>
                <a:spcPts val="4320"/>
              </a:lnSpc>
              <a:defRPr>
                <a:solidFill>
                  <a:schemeClr val="tx1"/>
                </a:solidFill>
              </a:defRPr>
            </a:lvl1pPr>
          </a:lstStyle>
          <a:p>
            <a:pPr rtl="0"/>
            <a:r>
              <a:rPr lang="en-GB" noProof="0"/>
              <a:t>Click to edit Master title style</a:t>
            </a:r>
          </a:p>
        </p:txBody>
      </p:sp>
    </p:spTree>
    <p:extLst>
      <p:ext uri="{BB962C8B-B14F-4D97-AF65-F5344CB8AC3E}">
        <p14:creationId xmlns:p14="http://schemas.microsoft.com/office/powerpoint/2010/main" val="2512255900"/>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tr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50000"/>
              <a:lumOff val="50000"/>
            </a:schemeClr>
          </a:solidFill>
        </p:spPr>
        <p:txBody>
          <a:bodyPr rtlCol="0" anchor="ctr"/>
          <a:lstStyle>
            <a:lvl1pPr marL="0" indent="0">
              <a:buNone/>
              <a:defRPr>
                <a:solidFill>
                  <a:schemeClr val="bg1"/>
                </a:solidFill>
              </a:defRPr>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p:txBody>
          <a:bodyPr rtlCol="0"/>
          <a:lstStyle>
            <a:lvl1pPr>
              <a:defRPr cap="all" baseline="0">
                <a:solidFill>
                  <a:schemeClr val="bg1"/>
                </a:solidFill>
              </a:defRPr>
            </a:lvl1pPr>
          </a:lstStyle>
          <a:p>
            <a:pPr rtl="0"/>
            <a:r>
              <a:rPr lang="en-US" noProof="0"/>
              <a:t>Click to edit Master title style</a:t>
            </a:r>
            <a:endParaRPr lang="en-GB" noProof="0"/>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3429000" y="2240280"/>
            <a:ext cx="4645152" cy="4197096"/>
          </a:xfrm>
          <a:prstGeom prst="rect">
            <a:avLst/>
          </a:prstGeom>
        </p:spPr>
        <p:txBody>
          <a:bodyPr rtlCol="0"/>
          <a:lstStyle>
            <a:lvl1pPr marL="0" indent="0">
              <a:lnSpc>
                <a:spcPts val="28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n-GB" noProof="0"/>
              <a:t>Click to edit text</a:t>
            </a:r>
          </a:p>
        </p:txBody>
      </p:sp>
      <p:sp>
        <p:nvSpPr>
          <p:cNvPr id="7" name="Text Placeholder 6">
            <a:extLst>
              <a:ext uri="{FF2B5EF4-FFF2-40B4-BE49-F238E27FC236}">
                <a16:creationId xmlns:a16="http://schemas.microsoft.com/office/drawing/2014/main" id="{EC1CB8E8-F58A-4B26-B8AA-8977FC608E83}"/>
              </a:ext>
            </a:extLst>
          </p:cNvPr>
          <p:cNvSpPr>
            <a:spLocks noGrp="1"/>
          </p:cNvSpPr>
          <p:nvPr>
            <p:ph type="body" sz="quarter" idx="15" hasCustomPrompt="1"/>
          </p:nvPr>
        </p:nvSpPr>
        <p:spPr>
          <a:xfrm>
            <a:off x="630936" y="4498848"/>
            <a:ext cx="2121408" cy="621792"/>
          </a:xfrm>
          <a:prstGeom prst="rect">
            <a:avLst/>
          </a:prstGeom>
        </p:spPr>
        <p:txBody>
          <a:bodyPr lIns="0" rtlCol="0"/>
          <a:lstStyle>
            <a:lvl1pPr marL="0" indent="0">
              <a:lnSpc>
                <a:spcPts val="1800"/>
              </a:lnSpc>
              <a:spcBef>
                <a:spcPts val="0"/>
              </a:spcBef>
              <a:buNone/>
              <a:defRPr sz="1200" b="1"/>
            </a:lvl1pPr>
            <a:lvl2pPr marL="457200" indent="0">
              <a:lnSpc>
                <a:spcPts val="1800"/>
              </a:lnSpc>
              <a:spcBef>
                <a:spcPts val="0"/>
              </a:spcBef>
              <a:buNone/>
              <a:defRPr sz="1200" b="1"/>
            </a:lvl2pPr>
            <a:lvl3pPr marL="914400" indent="0">
              <a:lnSpc>
                <a:spcPts val="1800"/>
              </a:lnSpc>
              <a:spcBef>
                <a:spcPts val="0"/>
              </a:spcBef>
              <a:buNone/>
              <a:defRPr sz="1200" b="1"/>
            </a:lvl3pPr>
            <a:lvl4pPr marL="1371600" indent="0">
              <a:lnSpc>
                <a:spcPts val="1800"/>
              </a:lnSpc>
              <a:spcBef>
                <a:spcPts val="0"/>
              </a:spcBef>
              <a:buNone/>
              <a:defRPr sz="1200" b="1"/>
            </a:lvl4pPr>
            <a:lvl5pPr marL="1828800" indent="0">
              <a:lnSpc>
                <a:spcPts val="1800"/>
              </a:lnSpc>
              <a:spcBef>
                <a:spcPts val="0"/>
              </a:spcBef>
              <a:buNone/>
              <a:defRPr sz="1200" b="1"/>
            </a:lvl5pPr>
          </a:lstStyle>
          <a:p>
            <a:pPr lvl="0" rtl="0"/>
            <a:r>
              <a:rPr lang="en-GB" noProof="0"/>
              <a:t>Click to text</a:t>
            </a:r>
          </a:p>
        </p:txBody>
      </p:sp>
    </p:spTree>
    <p:extLst>
      <p:ext uri="{BB962C8B-B14F-4D97-AF65-F5344CB8AC3E}">
        <p14:creationId xmlns:p14="http://schemas.microsoft.com/office/powerpoint/2010/main" val="2943851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lette Star of the show">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rtlCol="0" anchor="t" anchorCtr="0">
            <a:normAutofit/>
          </a:bodyPr>
          <a:lstStyle>
            <a:lvl1pPr>
              <a:lnSpc>
                <a:spcPts val="4000"/>
              </a:lnSpc>
              <a:defRPr sz="3200"/>
            </a:lvl1pPr>
          </a:lstStyle>
          <a:p>
            <a:pPr rtl="0"/>
            <a:r>
              <a:rPr lang="en-GB" noProof="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rtlCol="0"/>
          <a:lstStyle>
            <a:lvl1pPr>
              <a:defRPr sz="2000"/>
            </a:lvl1pPr>
          </a:lstStyle>
          <a:p>
            <a:pPr rtl="0"/>
            <a:endParaRPr lang="en-GB" noProof="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rtlCol="0"/>
          <a:lstStyle>
            <a:lvl1pPr>
              <a:defRPr sz="2000"/>
            </a:lvl1pPr>
          </a:lstStyle>
          <a:p>
            <a:pPr rtl="0"/>
            <a:endParaRPr lang="en-GB" noProof="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rtlCol="0"/>
          <a:lstStyle>
            <a:lvl1pPr>
              <a:defRPr sz="2000"/>
            </a:lvl1pPr>
          </a:lstStyle>
          <a:p>
            <a:pPr rtl="0"/>
            <a:endParaRPr lang="en-GB" noProof="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rtlCol="0"/>
          <a:lstStyle>
            <a:lvl1pPr>
              <a:defRPr sz="2000"/>
            </a:lvl1pPr>
          </a:lstStyle>
          <a:p>
            <a:pPr rtl="0"/>
            <a:endParaRPr lang="en-GB" noProof="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rtlCol="0"/>
          <a:lstStyle>
            <a:lvl1pPr>
              <a:defRPr sz="2000"/>
            </a:lvl1pPr>
          </a:lstStyle>
          <a:p>
            <a:pPr rtl="0"/>
            <a:endParaRPr lang="en-GB" noProof="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rtlCol="0"/>
          <a:lstStyle>
            <a:lvl1pPr>
              <a:defRPr sz="2000"/>
            </a:lvl1pPr>
          </a:lstStyle>
          <a:p>
            <a:pPr rtl="0"/>
            <a:endParaRPr lang="en-GB" noProof="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rtlCol="0"/>
          <a:lstStyle>
            <a:lvl1pPr>
              <a:defRPr sz="2000"/>
            </a:lvl1pPr>
          </a:lstStyle>
          <a:p>
            <a:pPr rtl="0"/>
            <a:endParaRPr lang="en-GB" noProof="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rtlCol="0"/>
          <a:lstStyle>
            <a:lvl1pPr>
              <a:defRPr sz="2000"/>
            </a:lvl1pPr>
          </a:lstStyle>
          <a:p>
            <a:pPr rtl="0"/>
            <a:endParaRPr lang="en-GB" noProof="0"/>
          </a:p>
        </p:txBody>
      </p:sp>
    </p:spTree>
    <p:extLst>
      <p:ext uri="{BB962C8B-B14F-4D97-AF65-F5344CB8AC3E}">
        <p14:creationId xmlns:p14="http://schemas.microsoft.com/office/powerpoint/2010/main" val="1553920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mersive palette Star of the show">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462B86F-90E5-425E-9F83-8477D8111E1D}"/>
              </a:ext>
            </a:extLst>
          </p:cNvPr>
          <p:cNvSpPr/>
          <p:nvPr userDrawn="1"/>
        </p:nvSpPr>
        <p:spPr>
          <a:xfrm>
            <a:off x="0" y="495300"/>
            <a:ext cx="6057900" cy="133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 name="Rectangle 8">
            <a:extLst>
              <a:ext uri="{FF2B5EF4-FFF2-40B4-BE49-F238E27FC236}">
                <a16:creationId xmlns:a16="http://schemas.microsoft.com/office/drawing/2014/main" id="{F5269853-3C2C-4F9C-B1BB-E00F7A1DB9E1}"/>
              </a:ext>
            </a:extLst>
          </p:cNvPr>
          <p:cNvSpPr/>
          <p:nvPr userDrawn="1"/>
        </p:nvSpPr>
        <p:spPr>
          <a:xfrm>
            <a:off x="6530703" y="495300"/>
            <a:ext cx="2931587" cy="262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Rectangle 10">
            <a:extLst>
              <a:ext uri="{FF2B5EF4-FFF2-40B4-BE49-F238E27FC236}">
                <a16:creationId xmlns:a16="http://schemas.microsoft.com/office/drawing/2014/main" id="{93759D58-52AF-4785-8A33-F528F46D88A3}"/>
              </a:ext>
            </a:extLst>
          </p:cNvPr>
          <p:cNvSpPr/>
          <p:nvPr userDrawn="1"/>
        </p:nvSpPr>
        <p:spPr>
          <a:xfrm>
            <a:off x="8852618" y="3863713"/>
            <a:ext cx="2921000" cy="259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Rectangle 11">
            <a:extLst>
              <a:ext uri="{FF2B5EF4-FFF2-40B4-BE49-F238E27FC236}">
                <a16:creationId xmlns:a16="http://schemas.microsoft.com/office/drawing/2014/main" id="{6AD3E0F4-EC0D-43C2-AC84-A53134C8566E}"/>
              </a:ext>
            </a:extLst>
          </p:cNvPr>
          <p:cNvSpPr/>
          <p:nvPr userDrawn="1"/>
        </p:nvSpPr>
        <p:spPr>
          <a:xfrm>
            <a:off x="228600" y="241300"/>
            <a:ext cx="11772900" cy="6400800"/>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914400"/>
            <a:ext cx="5638801" cy="1572126"/>
          </a:xfrm>
        </p:spPr>
        <p:txBody>
          <a:bodyPr rtlCol="0" anchor="t" anchorCtr="0">
            <a:noAutofit/>
          </a:bodyPr>
          <a:lstStyle>
            <a:lvl1pPr>
              <a:defRPr>
                <a:solidFill>
                  <a:schemeClr val="tx1"/>
                </a:solidFill>
              </a:defRPr>
            </a:lvl1pPr>
          </a:lstStyle>
          <a:p>
            <a:pPr rtl="0"/>
            <a:r>
              <a:rPr lang="en-GB" noProof="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489200"/>
            <a:ext cx="5202936" cy="3547872"/>
          </a:xfrm>
          <a:prstGeom prst="rect">
            <a:avLst/>
          </a:prstGeom>
        </p:spPr>
        <p:txBody>
          <a:bodyPr rtlCol="0"/>
          <a:lstStyle>
            <a:lvl1pPr marL="0" indent="0">
              <a:lnSpc>
                <a:spcPts val="3000"/>
              </a:lnSpc>
              <a:spcBef>
                <a:spcPts val="0"/>
              </a:spcBef>
              <a:buNone/>
              <a:defRPr sz="18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n-GB" noProof="0"/>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6997700" y="914400"/>
            <a:ext cx="4334256" cy="5093208"/>
          </a:xfrm>
          <a:prstGeom prst="rect">
            <a:avLst/>
          </a:prstGeom>
          <a:solidFill>
            <a:schemeClr val="accent3"/>
          </a:solidFill>
        </p:spPr>
        <p:txBody>
          <a:bodyPr rtlCol="0" anchor="ctr"/>
          <a:lstStyle>
            <a:lvl1pPr marL="0" indent="0" algn="ctr">
              <a:buNone/>
              <a:defRPr/>
            </a:lvl1pPr>
          </a:lstStyle>
          <a:p>
            <a:pPr rtl="0"/>
            <a:endParaRPr lang="en-GB" noProof="0"/>
          </a:p>
        </p:txBody>
      </p:sp>
    </p:spTree>
    <p:extLst>
      <p:ext uri="{BB962C8B-B14F-4D97-AF65-F5344CB8AC3E}">
        <p14:creationId xmlns:p14="http://schemas.microsoft.com/office/powerpoint/2010/main" val="318036680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lette Amusements">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rtlCol="0" anchor="b" anchorCtr="0">
            <a:normAutofit/>
          </a:bodyPr>
          <a:lstStyle>
            <a:lvl1pPr>
              <a:lnSpc>
                <a:spcPts val="4000"/>
              </a:lnSpc>
              <a:defRPr sz="3200"/>
            </a:lvl1pPr>
          </a:lstStyle>
          <a:p>
            <a:pPr rtl="0"/>
            <a:r>
              <a:rPr lang="en-GB" noProof="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rtlCol="0"/>
          <a:lstStyle>
            <a:lvl1pPr>
              <a:defRPr sz="2000"/>
            </a:lvl1pPr>
          </a:lstStyle>
          <a:p>
            <a:pPr rtl="0"/>
            <a:endParaRPr lang="en-GB" noProof="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rtlCol="0"/>
          <a:lstStyle>
            <a:lvl1pPr>
              <a:defRPr sz="2000"/>
            </a:lvl1pPr>
          </a:lstStyle>
          <a:p>
            <a:pPr rtl="0"/>
            <a:endParaRPr lang="en-GB" noProof="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rtlCol="0"/>
          <a:lstStyle>
            <a:lvl1pPr>
              <a:defRPr sz="2000"/>
            </a:lvl1pPr>
          </a:lstStyle>
          <a:p>
            <a:pPr rtl="0"/>
            <a:endParaRPr lang="en-GB" noProof="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rtlCol="0"/>
          <a:lstStyle>
            <a:lvl1pPr>
              <a:defRPr sz="2000"/>
            </a:lvl1pPr>
          </a:lstStyle>
          <a:p>
            <a:pPr rtl="0"/>
            <a:endParaRPr lang="en-GB" noProof="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rtlCol="0"/>
          <a:lstStyle>
            <a:lvl1pPr>
              <a:defRPr sz="2000"/>
            </a:lvl1pPr>
          </a:lstStyle>
          <a:p>
            <a:pPr rtl="0"/>
            <a:endParaRPr lang="en-GB" noProof="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rtlCol="0"/>
          <a:lstStyle>
            <a:lvl1pPr>
              <a:defRPr sz="2000"/>
            </a:lvl1pPr>
          </a:lstStyle>
          <a:p>
            <a:pPr rtl="0"/>
            <a:endParaRPr lang="en-GB" noProof="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rtlCol="0"/>
          <a:lstStyle>
            <a:lvl1pPr>
              <a:defRPr sz="2000"/>
            </a:lvl1pPr>
          </a:lstStyle>
          <a:p>
            <a:pPr rtl="0"/>
            <a:endParaRPr lang="en-GB" noProof="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rtlCol="0"/>
          <a:lstStyle>
            <a:lvl1pPr>
              <a:defRPr sz="2000"/>
            </a:lvl1pPr>
          </a:lstStyle>
          <a:p>
            <a:pPr rtl="0"/>
            <a:endParaRPr lang="en-GB" noProof="0"/>
          </a:p>
        </p:txBody>
      </p:sp>
    </p:spTree>
    <p:extLst>
      <p:ext uri="{BB962C8B-B14F-4D97-AF65-F5344CB8AC3E}">
        <p14:creationId xmlns:p14="http://schemas.microsoft.com/office/powerpoint/2010/main" val="1542889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mersive palette Amusements">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A3BC27-A809-4F76-931E-2DE01059A5AB}"/>
              </a:ext>
            </a:extLst>
          </p:cNvPr>
          <p:cNvSpPr/>
          <p:nvPr userDrawn="1"/>
        </p:nvSpPr>
        <p:spPr>
          <a:xfrm>
            <a:off x="6712974" y="1651000"/>
            <a:ext cx="460459" cy="520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 name="Rectangle 8">
            <a:extLst>
              <a:ext uri="{FF2B5EF4-FFF2-40B4-BE49-F238E27FC236}">
                <a16:creationId xmlns:a16="http://schemas.microsoft.com/office/drawing/2014/main" id="{D96A5108-5EBA-43CE-BA4A-DA9EEF5D808A}"/>
              </a:ext>
            </a:extLst>
          </p:cNvPr>
          <p:cNvSpPr/>
          <p:nvPr userDrawn="1"/>
        </p:nvSpPr>
        <p:spPr>
          <a:xfrm>
            <a:off x="9271000" y="0"/>
            <a:ext cx="2921000" cy="5397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Rectangle 10">
            <a:extLst>
              <a:ext uri="{FF2B5EF4-FFF2-40B4-BE49-F238E27FC236}">
                <a16:creationId xmlns:a16="http://schemas.microsoft.com/office/drawing/2014/main" id="{E2712910-50D0-4906-AB08-F37D02F96D4A}"/>
              </a:ext>
            </a:extLst>
          </p:cNvPr>
          <p:cNvSpPr/>
          <p:nvPr userDrawn="1"/>
        </p:nvSpPr>
        <p:spPr>
          <a:xfrm>
            <a:off x="0" y="2387600"/>
            <a:ext cx="5461000" cy="215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Rectangle 11">
            <a:extLst>
              <a:ext uri="{FF2B5EF4-FFF2-40B4-BE49-F238E27FC236}">
                <a16:creationId xmlns:a16="http://schemas.microsoft.com/office/drawing/2014/main" id="{7DAC760C-BE23-4DA2-A294-3B5668F8AECA}"/>
              </a:ext>
            </a:extLst>
          </p:cNvPr>
          <p:cNvSpPr/>
          <p:nvPr userDrawn="1"/>
        </p:nvSpPr>
        <p:spPr>
          <a:xfrm>
            <a:off x="228600" y="241300"/>
            <a:ext cx="11772900" cy="640080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914400"/>
            <a:ext cx="5605272" cy="1572126"/>
          </a:xfrm>
        </p:spPr>
        <p:txBody>
          <a:bodyPr rtlCol="0" anchor="ctr" anchorCtr="0"/>
          <a:lstStyle>
            <a:lvl1pPr>
              <a:defRPr>
                <a:solidFill>
                  <a:schemeClr val="bg1"/>
                </a:solidFill>
              </a:defRPr>
            </a:lvl1pPr>
          </a:lstStyle>
          <a:p>
            <a:pPr rtl="0"/>
            <a:r>
              <a:rPr lang="en-GB" noProof="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3072384"/>
            <a:ext cx="4946904" cy="2871216"/>
          </a:xfrm>
          <a:prstGeom prst="rect">
            <a:avLst/>
          </a:prstGeom>
        </p:spPr>
        <p:txBody>
          <a:bodyPr rtlCol="0"/>
          <a:lstStyle>
            <a:lvl1pPr marL="0" indent="0">
              <a:lnSpc>
                <a:spcPts val="30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n-GB" noProof="0"/>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7178040" y="457200"/>
            <a:ext cx="4562856" cy="6400800"/>
          </a:xfrm>
          <a:prstGeom prst="rect">
            <a:avLst/>
          </a:prstGeom>
          <a:solidFill>
            <a:schemeClr val="accent5">
              <a:lumMod val="20000"/>
              <a:lumOff val="80000"/>
            </a:schemeClr>
          </a:solidFill>
        </p:spPr>
        <p:txBody>
          <a:bodyPr rtlCol="0" anchor="ctr"/>
          <a:lstStyle>
            <a:lvl1pPr marL="0" indent="0" algn="ctr">
              <a:buNone/>
              <a:defRPr/>
            </a:lvl1pPr>
          </a:lstStyle>
          <a:p>
            <a:pPr rtl="0"/>
            <a:endParaRPr lang="en-GB" noProof="0"/>
          </a:p>
        </p:txBody>
      </p:sp>
    </p:spTree>
    <p:extLst>
      <p:ext uri="{BB962C8B-B14F-4D97-AF65-F5344CB8AC3E}">
        <p14:creationId xmlns:p14="http://schemas.microsoft.com/office/powerpoint/2010/main" val="403717604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3A1EFD6E-39BF-4D74-9381-BC19FCC78926}" type="datetime1">
              <a:rPr lang="en-GB" noProof="0" smtClean="0"/>
              <a:t>22/06/2024</a:t>
            </a:fld>
            <a:endParaRPr lang="en-GB" noProof="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noProof="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FC5FADE3-B84E-4AF7-91CC-AB47E1A43619}" type="slidenum">
              <a:rPr lang="en-GB" noProof="0" smtClean="0"/>
              <a:t>‹#›</a:t>
            </a:fld>
            <a:endParaRPr lang="en-GB" noProof="0"/>
          </a:p>
        </p:txBody>
      </p:sp>
    </p:spTree>
    <p:extLst>
      <p:ext uri="{BB962C8B-B14F-4D97-AF65-F5344CB8AC3E}">
        <p14:creationId xmlns:p14="http://schemas.microsoft.com/office/powerpoint/2010/main" val="2263488725"/>
      </p:ext>
    </p:extLst>
  </p:cSld>
  <p:clrMap bg1="lt1" tx1="dk1" bg2="lt2" tx2="dk2" accent1="accent1" accent2="accent2" accent3="accent3" accent4="accent4" accent5="accent5" accent6="accent6" hlink="hlink" folHlink="folHlink"/>
  <p:sldLayoutIdLst>
    <p:sldLayoutId id="2147483688" r:id="rId1"/>
    <p:sldLayoutId id="2147483700" r:id="rId2"/>
    <p:sldLayoutId id="2147483701" r:id="rId3"/>
    <p:sldLayoutId id="2147483702" r:id="rId4"/>
    <p:sldLayoutId id="2147483662" r:id="rId5"/>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pPr rtl="0"/>
            <a:r>
              <a:rPr lang="en-GB" noProof="0"/>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BF3EA5D2-BB7B-454C-AD60-E7ADCC7B837E}" type="datetime1">
              <a:rPr lang="en-GB" noProof="0" smtClean="0"/>
              <a:t>22/06/2024</a:t>
            </a:fld>
            <a:endParaRPr lang="en-GB" noProof="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noProof="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FC5FADE3-B84E-4AF7-91CC-AB47E1A43619}" type="slidenum">
              <a:rPr lang="en-GB" noProof="0" smtClean="0"/>
              <a:t>‹#›</a:t>
            </a:fld>
            <a:endParaRPr lang="en-GB" noProof="0"/>
          </a:p>
        </p:txBody>
      </p:sp>
    </p:spTree>
    <p:extLst>
      <p:ext uri="{BB962C8B-B14F-4D97-AF65-F5344CB8AC3E}">
        <p14:creationId xmlns:p14="http://schemas.microsoft.com/office/powerpoint/2010/main" val="2911603562"/>
      </p:ext>
    </p:extLst>
  </p:cSld>
  <p:clrMap bg1="lt1" tx1="dk1" bg2="lt2" tx2="dk2" accent1="accent1" accent2="accent2" accent3="accent3" accent4="accent4" accent5="accent5" accent6="accent6" hlink="hlink" folHlink="folHlink"/>
  <p:sldLayoutIdLst>
    <p:sldLayoutId id="2147483729" r:id="rId1"/>
    <p:sldLayoutId id="2147483711" r:id="rId2"/>
    <p:sldLayoutId id="2147483734" r:id="rId3"/>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pPr rtl="0"/>
            <a:r>
              <a:rPr lang="en-GB" noProof="0"/>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96B77B7B-98A2-43E7-B343-92483A4C89E0}" type="datetime1">
              <a:rPr lang="en-GB" noProof="0" smtClean="0"/>
              <a:t>22/06/2024</a:t>
            </a:fld>
            <a:endParaRPr lang="en-GB" noProof="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noProof="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FC5FADE3-B84E-4AF7-91CC-AB47E1A43619}" type="slidenum">
              <a:rPr lang="en-GB" noProof="0" smtClean="0"/>
              <a:t>‹#›</a:t>
            </a:fld>
            <a:endParaRPr lang="en-GB" noProof="0"/>
          </a:p>
        </p:txBody>
      </p:sp>
    </p:spTree>
    <p:extLst>
      <p:ext uri="{BB962C8B-B14F-4D97-AF65-F5344CB8AC3E}">
        <p14:creationId xmlns:p14="http://schemas.microsoft.com/office/powerpoint/2010/main" val="1044508539"/>
      </p:ext>
    </p:extLst>
  </p:cSld>
  <p:clrMap bg1="lt1" tx1="dk1" bg2="lt2" tx2="dk2" accent1="accent1" accent2="accent2" accent3="accent3" accent4="accent4" accent5="accent5" accent6="accent6" hlink="hlink" folHlink="folHlink"/>
  <p:sldLayoutIdLst>
    <p:sldLayoutId id="2147483730" r:id="rId1"/>
    <p:sldLayoutId id="2147483723" r:id="rId2"/>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pPr rtl="0"/>
            <a:r>
              <a:rPr lang="en-GB" noProof="0"/>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2799F4B1-797B-4E32-8DB8-780E3DFC7B73}" type="datetime1">
              <a:rPr lang="en-GB" noProof="0" smtClean="0"/>
              <a:t>22/06/2024</a:t>
            </a:fld>
            <a:endParaRPr lang="en-GB" noProof="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noProof="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FC5FADE3-B84E-4AF7-91CC-AB47E1A43619}" type="slidenum">
              <a:rPr lang="en-GB" noProof="0" smtClean="0"/>
              <a:t>‹#›</a:t>
            </a:fld>
            <a:endParaRPr lang="en-GB" noProof="0"/>
          </a:p>
        </p:txBody>
      </p:sp>
    </p:spTree>
    <p:extLst>
      <p:ext uri="{BB962C8B-B14F-4D97-AF65-F5344CB8AC3E}">
        <p14:creationId xmlns:p14="http://schemas.microsoft.com/office/powerpoint/2010/main" val="2032013640"/>
      </p:ext>
    </p:extLst>
  </p:cSld>
  <p:clrMap bg1="lt1" tx1="dk1" bg2="lt2" tx2="dk2" accent1="accent1" accent2="accent2" accent3="accent3" accent4="accent4" accent5="accent5" accent6="accent6" hlink="hlink" folHlink="folHlink"/>
  <p:sldLayoutIdLst>
    <p:sldLayoutId id="2147483731" r:id="rId1"/>
    <p:sldLayoutId id="2147483704" r:id="rId2"/>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srcRect/>
          <a:stretch/>
        </p:blipFill>
        <p:spPr>
          <a:xfrm>
            <a:off x="450" y="1"/>
            <a:ext cx="12191550" cy="6857999"/>
          </a:xfrm>
        </p:spPr>
      </p:pic>
      <p:sp>
        <p:nvSpPr>
          <p:cNvPr id="4" name="Title 3">
            <a:extLst>
              <a:ext uri="{FF2B5EF4-FFF2-40B4-BE49-F238E27FC236}">
                <a16:creationId xmlns:a16="http://schemas.microsoft.com/office/drawing/2014/main" id="{08347D8D-E852-43D5-858E-2D01BE57FA93}"/>
              </a:ext>
            </a:extLst>
          </p:cNvPr>
          <p:cNvSpPr>
            <a:spLocks noGrp="1"/>
          </p:cNvSpPr>
          <p:nvPr>
            <p:ph type="title"/>
          </p:nvPr>
        </p:nvSpPr>
        <p:spPr>
          <a:xfrm>
            <a:off x="7391400" y="5029200"/>
            <a:ext cx="4467225" cy="1219200"/>
          </a:xfrm>
        </p:spPr>
        <p:txBody>
          <a:bodyPr rtlCol="0" anchor="t" anchorCtr="0">
            <a:normAutofit/>
          </a:bodyPr>
          <a:lstStyle/>
          <a:p>
            <a:pPr algn="ctr" rtl="0"/>
            <a:r>
              <a:rPr lang="en-US" b="1" dirty="0"/>
              <a:t>23 June 2024 Lesson 43</a:t>
            </a:r>
            <a:endParaRPr lang="en-GB" b="1" dirty="0"/>
          </a:p>
        </p:txBody>
      </p:sp>
      <p:sp>
        <p:nvSpPr>
          <p:cNvPr id="2" name="Title 3">
            <a:extLst>
              <a:ext uri="{FF2B5EF4-FFF2-40B4-BE49-F238E27FC236}">
                <a16:creationId xmlns:a16="http://schemas.microsoft.com/office/drawing/2014/main" id="{D430C501-5582-0DE5-49F8-BB0D61FDE69D}"/>
              </a:ext>
            </a:extLst>
          </p:cNvPr>
          <p:cNvSpPr txBox="1">
            <a:spLocks/>
          </p:cNvSpPr>
          <p:nvPr/>
        </p:nvSpPr>
        <p:spPr>
          <a:xfrm>
            <a:off x="304800" y="266885"/>
            <a:ext cx="6581554" cy="2409640"/>
          </a:xfrm>
          <a:prstGeom prst="rect">
            <a:avLst/>
          </a:prstGeom>
        </p:spPr>
        <p:txBody>
          <a:bodyPr vert="horz" lIns="91440" tIns="45720" rIns="91440" bIns="45720" rtlCol="0" anchor="t" anchorCtr="0">
            <a:normAutofit fontScale="77500" lnSpcReduction="20000"/>
          </a:bodyPr>
          <a:lstStyle>
            <a:lvl1pPr algn="l" defTabSz="914400" rtl="0" eaLnBrk="1" latinLnBrk="0" hangingPunct="1">
              <a:lnSpc>
                <a:spcPts val="4600"/>
              </a:lnSpc>
              <a:spcBef>
                <a:spcPct val="0"/>
              </a:spcBef>
              <a:buNone/>
              <a:defRPr sz="3600" kern="1200" cap="all" baseline="0">
                <a:solidFill>
                  <a:schemeClr val="bg1"/>
                </a:solidFill>
                <a:latin typeface="+mj-lt"/>
                <a:ea typeface="+mj-ea"/>
                <a:cs typeface="+mj-cs"/>
              </a:defRPr>
            </a:lvl1pPr>
          </a:lstStyle>
          <a:p>
            <a:pPr>
              <a:lnSpc>
                <a:spcPct val="100000"/>
              </a:lnSpc>
            </a:pPr>
            <a:r>
              <a:rPr lang="en-US" sz="8500" b="1" cap="none" dirty="0"/>
              <a:t>Fulfilling Purpose</a:t>
            </a:r>
          </a:p>
          <a:p>
            <a:pPr>
              <a:lnSpc>
                <a:spcPct val="100000"/>
              </a:lnSpc>
            </a:pPr>
            <a:r>
              <a:rPr lang="en-US" sz="6600" dirty="0"/>
              <a:t>RCCG </a:t>
            </a:r>
            <a:r>
              <a:rPr lang="en-US" sz="6600" cap="none" dirty="0"/>
              <a:t>Sunday School</a:t>
            </a:r>
            <a:endParaRPr lang="en-GB" sz="6600" b="1" cap="none" dirty="0"/>
          </a:p>
        </p:txBody>
      </p:sp>
      <p:pic>
        <p:nvPicPr>
          <p:cNvPr id="3" name="Picture 2" descr="A logo with a white bird in a blue circle&#10;&#10;Description automatically generated">
            <a:extLst>
              <a:ext uri="{FF2B5EF4-FFF2-40B4-BE49-F238E27FC236}">
                <a16:creationId xmlns:a16="http://schemas.microsoft.com/office/drawing/2014/main" id="{E9973CE5-5D13-8B53-0C1B-9797C1EA98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9450" y="3788291"/>
            <a:ext cx="2799173" cy="2802824"/>
          </a:xfrm>
          <a:prstGeom prst="rect">
            <a:avLst/>
          </a:prstGeom>
        </p:spPr>
      </p:pic>
    </p:spTree>
    <p:extLst>
      <p:ext uri="{BB962C8B-B14F-4D97-AF65-F5344CB8AC3E}">
        <p14:creationId xmlns:p14="http://schemas.microsoft.com/office/powerpoint/2010/main" val="1558315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7C909B-0AD0-483C-AAC3-96A0A3D16BE1}"/>
              </a:ext>
            </a:extLst>
          </p:cNvPr>
          <p:cNvSpPr>
            <a:spLocks noGrp="1"/>
          </p:cNvSpPr>
          <p:nvPr>
            <p:ph type="title"/>
          </p:nvPr>
        </p:nvSpPr>
        <p:spPr>
          <a:xfrm>
            <a:off x="279699" y="462580"/>
            <a:ext cx="3926541" cy="1742738"/>
          </a:xfrm>
        </p:spPr>
        <p:txBody>
          <a:bodyPr rtlCol="0">
            <a:normAutofit fontScale="90000"/>
          </a:bodyPr>
          <a:lstStyle/>
          <a:p>
            <a:pPr algn="ctr" rtl="0">
              <a:lnSpc>
                <a:spcPct val="100000"/>
              </a:lnSpc>
            </a:pPr>
            <a:r>
              <a:rPr lang="en-GB" sz="4400" b="1" cap="none" dirty="0">
                <a:latin typeface="Tahoma" panose="020B0604030504040204" pitchFamily="34" charset="0"/>
                <a:ea typeface="Tahoma" panose="020B0604030504040204" pitchFamily="34" charset="0"/>
                <a:cs typeface="Tahoma" panose="020B0604030504040204" pitchFamily="34" charset="0"/>
              </a:rPr>
              <a:t>Memory Verse</a:t>
            </a:r>
            <a:br>
              <a:rPr lang="en-GB" sz="4400" b="1" cap="none" dirty="0">
                <a:latin typeface="Tahoma" panose="020B0604030504040204" pitchFamily="34" charset="0"/>
                <a:ea typeface="Tahoma" panose="020B0604030504040204" pitchFamily="34" charset="0"/>
                <a:cs typeface="Tahoma" panose="020B0604030504040204" pitchFamily="34" charset="0"/>
              </a:rPr>
            </a:br>
            <a:r>
              <a:rPr lang="en-GB" sz="4400" b="1" cap="none" dirty="0">
                <a:latin typeface="Tahoma" panose="020B0604030504040204" pitchFamily="34" charset="0"/>
                <a:ea typeface="Tahoma" panose="020B0604030504040204" pitchFamily="34" charset="0"/>
                <a:cs typeface="Tahoma" panose="020B0604030504040204" pitchFamily="34" charset="0"/>
              </a:rPr>
              <a:t>John 18:37</a:t>
            </a:r>
          </a:p>
        </p:txBody>
      </p:sp>
      <p:sp>
        <p:nvSpPr>
          <p:cNvPr id="8" name="Text Placeholder 7">
            <a:extLst>
              <a:ext uri="{FF2B5EF4-FFF2-40B4-BE49-F238E27FC236}">
                <a16:creationId xmlns:a16="http://schemas.microsoft.com/office/drawing/2014/main" id="{E154013F-D2A9-4715-ACE2-3720EA35B8D0}"/>
              </a:ext>
            </a:extLst>
          </p:cNvPr>
          <p:cNvSpPr>
            <a:spLocks noGrp="1"/>
          </p:cNvSpPr>
          <p:nvPr>
            <p:ph type="body" sz="quarter" idx="14"/>
          </p:nvPr>
        </p:nvSpPr>
        <p:spPr>
          <a:xfrm>
            <a:off x="279699" y="2441985"/>
            <a:ext cx="3926541" cy="3593055"/>
          </a:xfrm>
        </p:spPr>
        <p:txBody>
          <a:bodyPr rtlCol="0"/>
          <a:lstStyle/>
          <a:p>
            <a:r>
              <a:rPr lang="en-GB" sz="2400" dirty="0">
                <a:latin typeface="Tahoma" panose="020B0604030504040204" pitchFamily="34" charset="0"/>
                <a:ea typeface="Tahoma" panose="020B0604030504040204" pitchFamily="34" charset="0"/>
                <a:cs typeface="Tahoma" panose="020B0604030504040204" pitchFamily="34" charset="0"/>
              </a:rPr>
              <a:t>Pilate therefore said unto him, Art thou a king then? Jesus answered, Thou sayest that I am a king. To this end was I born, and for this cause came I into the world, that I should bear witness unto the truth. Every one that is of the truth heareth my voice.</a:t>
            </a:r>
          </a:p>
        </p:txBody>
      </p:sp>
      <p:pic>
        <p:nvPicPr>
          <p:cNvPr id="5" name="Picture Placeholder 4">
            <a:extLst>
              <a:ext uri="{FF2B5EF4-FFF2-40B4-BE49-F238E27FC236}">
                <a16:creationId xmlns:a16="http://schemas.microsoft.com/office/drawing/2014/main" id="{CA6F7434-34B3-EF91-820D-487EF5242B76}"/>
              </a:ext>
            </a:extLst>
          </p:cNvPr>
          <p:cNvPicPr>
            <a:picLocks noGrp="1" noChangeAspect="1"/>
          </p:cNvPicPr>
          <p:nvPr>
            <p:ph type="pic" sz="quarter" idx="15"/>
          </p:nvPr>
        </p:nvPicPr>
        <p:blipFill>
          <a:blip r:embed="rId3"/>
          <a:srcRect l="16158" r="16158"/>
          <a:stretch/>
        </p:blipFill>
        <p:spPr/>
      </p:pic>
    </p:spTree>
    <p:extLst>
      <p:ext uri="{BB962C8B-B14F-4D97-AF65-F5344CB8AC3E}">
        <p14:creationId xmlns:p14="http://schemas.microsoft.com/office/powerpoint/2010/main" val="1881260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6891316" y="486647"/>
            <a:ext cx="5358499" cy="591205"/>
          </a:xfrm>
        </p:spPr>
        <p:txBody>
          <a:bodyPr rtlCol="0"/>
          <a:lstStyle/>
          <a:p>
            <a:pPr rtl="0"/>
            <a:r>
              <a:rPr lang="en-GB" cap="none" dirty="0">
                <a:latin typeface="Tahoma" panose="020B0604030504040204" pitchFamily="34" charset="0"/>
                <a:ea typeface="Tahoma" panose="020B0604030504040204" pitchFamily="34" charset="0"/>
                <a:cs typeface="Tahoma" panose="020B0604030504040204" pitchFamily="34" charset="0"/>
              </a:rPr>
              <a:t>Philippians 3:12-14 (KJV) </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0" y="172122"/>
            <a:ext cx="6891315" cy="6529892"/>
          </a:xfrm>
        </p:spPr>
        <p:txBody>
          <a:bodyPr rtlCol="0"/>
          <a:lstStyle/>
          <a:p>
            <a:pPr fontAlgn="base">
              <a:lnSpc>
                <a:spcPct val="100000"/>
              </a:lnSpc>
            </a:pPr>
            <a:r>
              <a:rPr lang="en-US" sz="3200" dirty="0"/>
              <a:t>In this passage, Paul says:</a:t>
            </a:r>
          </a:p>
          <a:p>
            <a:pPr fontAlgn="base">
              <a:lnSpc>
                <a:spcPct val="100000"/>
              </a:lnSpc>
            </a:pPr>
            <a:r>
              <a:rPr lang="en-US" sz="1200" dirty="0"/>
              <a:t>   </a:t>
            </a:r>
          </a:p>
          <a:p>
            <a:pPr marL="273050" indent="-273050" fontAlgn="base">
              <a:lnSpc>
                <a:spcPct val="100000"/>
              </a:lnSpc>
              <a:buFont typeface="Arial" panose="020B0604020202020204" pitchFamily="34" charset="0"/>
              <a:buChar char="•"/>
            </a:pPr>
            <a:r>
              <a:rPr lang="en-US" sz="3200" dirty="0"/>
              <a:t>I haven't reached my goal or become perfect yet, but I keep pushing forward to capture the purpose for which Christ chose me.</a:t>
            </a:r>
          </a:p>
          <a:p>
            <a:pPr marL="273050" indent="-273050" fontAlgn="base">
              <a:lnSpc>
                <a:spcPct val="100000"/>
              </a:lnSpc>
              <a:buFont typeface="Arial" panose="020B0604020202020204" pitchFamily="34" charset="0"/>
              <a:buChar char="•"/>
            </a:pPr>
            <a:r>
              <a:rPr lang="en-US" sz="3200" dirty="0"/>
              <a:t>I don't dwell on past victories; instead, I focus entirely on what lies ahead. </a:t>
            </a:r>
          </a:p>
          <a:p>
            <a:pPr marL="273050" indent="-273050" fontAlgn="base">
              <a:lnSpc>
                <a:spcPct val="100000"/>
              </a:lnSpc>
              <a:buFont typeface="Arial" panose="020B0604020202020204" pitchFamily="34" charset="0"/>
              <a:buChar char="•"/>
            </a:pPr>
            <a:r>
              <a:rPr lang="en-US" sz="3200" dirty="0"/>
              <a:t>I'm determined to reach the finish line, for the prize is the incredible life God has planned for me in Christ Jesus.</a:t>
            </a:r>
            <a:endParaRPr lang="en-GB" sz="3200" dirty="0">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49EA3CBA-A831-FD41-AB1F-FE22CB7D9C12}"/>
              </a:ext>
            </a:extLst>
          </p:cNvPr>
          <p:cNvPicPr>
            <a:picLocks noChangeAspect="1"/>
          </p:cNvPicPr>
          <p:nvPr/>
        </p:nvPicPr>
        <p:blipFill>
          <a:blip r:embed="rId4"/>
          <a:stretch>
            <a:fillRect/>
          </a:stretch>
        </p:blipFill>
        <p:spPr>
          <a:xfrm>
            <a:off x="6964422" y="1223601"/>
            <a:ext cx="5154471" cy="5137516"/>
          </a:xfrm>
          <a:prstGeom prst="rect">
            <a:avLst/>
          </a:prstGeom>
        </p:spPr>
      </p:pic>
    </p:spTree>
    <p:extLst>
      <p:ext uri="{BB962C8B-B14F-4D97-AF65-F5344CB8AC3E}">
        <p14:creationId xmlns:p14="http://schemas.microsoft.com/office/powerpoint/2010/main" val="4260777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7D823E-45F8-4F3B-90EB-782ED1EAEBAA}"/>
              </a:ext>
            </a:extLst>
          </p:cNvPr>
          <p:cNvSpPr>
            <a:spLocks noGrp="1"/>
          </p:cNvSpPr>
          <p:nvPr>
            <p:ph type="title"/>
          </p:nvPr>
        </p:nvSpPr>
        <p:spPr>
          <a:xfrm>
            <a:off x="303996" y="1310820"/>
            <a:ext cx="3041632" cy="722376"/>
          </a:xfrm>
        </p:spPr>
        <p:txBody>
          <a:bodyPr rtlCol="0" anchor="b" anchorCtr="0">
            <a:normAutofit/>
          </a:bodyPr>
          <a:lstStyle/>
          <a:p>
            <a:pPr rtl="0"/>
            <a:r>
              <a:rPr lang="en-GB" sz="4000" cap="none" dirty="0">
                <a:latin typeface="Tahoma" panose="020B0604030504040204" pitchFamily="34" charset="0"/>
                <a:ea typeface="Tahoma" panose="020B0604030504040204" pitchFamily="34" charset="0"/>
                <a:cs typeface="Tahoma" panose="020B0604030504040204" pitchFamily="34" charset="0"/>
              </a:rPr>
              <a:t>Introduction</a:t>
            </a:r>
          </a:p>
        </p:txBody>
      </p:sp>
      <p:sp>
        <p:nvSpPr>
          <p:cNvPr id="18" name="TextBox 17">
            <a:extLst>
              <a:ext uri="{FF2B5EF4-FFF2-40B4-BE49-F238E27FC236}">
                <a16:creationId xmlns:a16="http://schemas.microsoft.com/office/drawing/2014/main" id="{34BC9000-09E1-9A07-6A9C-6BDDC93ABC31}"/>
              </a:ext>
            </a:extLst>
          </p:cNvPr>
          <p:cNvSpPr txBox="1"/>
          <p:nvPr/>
        </p:nvSpPr>
        <p:spPr>
          <a:xfrm>
            <a:off x="3506993" y="208052"/>
            <a:ext cx="8685007" cy="6494085"/>
          </a:xfrm>
          <a:prstGeom prst="rect">
            <a:avLst/>
          </a:prstGeom>
          <a:noFill/>
        </p:spPr>
        <p:txBody>
          <a:bodyPr wrap="square">
            <a:spAutoFit/>
          </a:bodyPr>
          <a:lstStyle/>
          <a:p>
            <a:r>
              <a:rPr lang="en-US" sz="3200" dirty="0"/>
              <a:t>The natural world around us hums with purpose. From the life-giving light of the sun to the nourishing rain from the clouds, each element plays a vital role. Yet, amidst this purposeful existence, humanity can often feel lost, grappling with the question:</a:t>
            </a:r>
            <a:r>
              <a:rPr lang="en-US" sz="3200" b="1" dirty="0"/>
              <a:t> "What is my purpose?“</a:t>
            </a:r>
          </a:p>
          <a:p>
            <a:endParaRPr lang="en-US" sz="3200" dirty="0"/>
          </a:p>
          <a:p>
            <a:r>
              <a:rPr lang="en-US" sz="3200" dirty="0"/>
              <a:t>This lesson delves into the divine design behind human existence. We'll explore how to discover the unique purpose God has for each of us and equip ourselves with the tools to fulfill that calling with meaning and joy.</a:t>
            </a:r>
          </a:p>
        </p:txBody>
      </p:sp>
      <p:pic>
        <p:nvPicPr>
          <p:cNvPr id="1026" name="Picture 2" descr="Target PNG transparent image download, size: 2615x2755px">
            <a:extLst>
              <a:ext uri="{FF2B5EF4-FFF2-40B4-BE49-F238E27FC236}">
                <a16:creationId xmlns:a16="http://schemas.microsoft.com/office/drawing/2014/main" id="{08238FCC-12B4-128A-E12D-9EA775F1B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6" y="2619440"/>
            <a:ext cx="3254375"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376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44986A6-583D-4323-BBE6-0C4C3B1464BF}"/>
              </a:ext>
            </a:extLst>
          </p:cNvPr>
          <p:cNvSpPr>
            <a:spLocks noGrp="1"/>
          </p:cNvSpPr>
          <p:nvPr>
            <p:ph type="title"/>
          </p:nvPr>
        </p:nvSpPr>
        <p:spPr>
          <a:xfrm>
            <a:off x="303275" y="384047"/>
            <a:ext cx="3951225" cy="1963367"/>
          </a:xfrm>
        </p:spPr>
        <p:txBody>
          <a:bodyPr rtlCol="0">
            <a:normAutofit/>
          </a:bodyPr>
          <a:lstStyle/>
          <a:p>
            <a:pPr algn="ctr"/>
            <a:r>
              <a:rPr lang="en-GB" altLang="en-US" sz="4400" cap="none" dirty="0">
                <a:solidFill>
                  <a:srgbClr val="FFFF00"/>
                </a:solidFill>
                <a:latin typeface="Tahoma" panose="020B0604030504040204" pitchFamily="34" charset="0"/>
                <a:ea typeface="Tahoma" panose="020B0604030504040204" pitchFamily="34" charset="0"/>
                <a:cs typeface="Tahoma" panose="020B0604030504040204" pitchFamily="34" charset="0"/>
              </a:rPr>
              <a:t>Discover Your Purpose In Life</a:t>
            </a:r>
            <a:endParaRPr lang="en-GB" sz="3200" dirty="0">
              <a:solidFill>
                <a:srgbClr val="FFFF00"/>
              </a:solidFill>
            </a:endParaRPr>
          </a:p>
        </p:txBody>
      </p:sp>
      <p:sp>
        <p:nvSpPr>
          <p:cNvPr id="3" name="Text Placeholder 2">
            <a:extLst>
              <a:ext uri="{FF2B5EF4-FFF2-40B4-BE49-F238E27FC236}">
                <a16:creationId xmlns:a16="http://schemas.microsoft.com/office/drawing/2014/main" id="{7B91B0F8-EDCA-43C7-A602-F46DA2202AA8}"/>
              </a:ext>
            </a:extLst>
          </p:cNvPr>
          <p:cNvSpPr>
            <a:spLocks noGrp="1"/>
          </p:cNvSpPr>
          <p:nvPr>
            <p:ph type="body" sz="quarter" idx="14"/>
          </p:nvPr>
        </p:nvSpPr>
        <p:spPr>
          <a:xfrm>
            <a:off x="4382261" y="384046"/>
            <a:ext cx="7354814" cy="3287202"/>
          </a:xfrm>
        </p:spPr>
        <p:txBody>
          <a:bodyPr rtlCol="0">
            <a:noAutofit/>
          </a:bodyPr>
          <a:lstStyle/>
          <a:p>
            <a:pPr marL="273050" marR="0" lvl="0" indent="-2730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3000" dirty="0">
                <a:latin typeface="Tahoma" panose="020B0604030504040204" pitchFamily="34" charset="0"/>
                <a:ea typeface="Tahoma" panose="020B0604030504040204" pitchFamily="34" charset="0"/>
                <a:cs typeface="Tahoma" panose="020B0604030504040204" pitchFamily="34" charset="0"/>
              </a:rPr>
              <a:t>Like Apostle Paul, once you become a new creation in Christ, you must begin to crave for the understanding of your purpose for living on earth. </a:t>
            </a:r>
          </a:p>
          <a:p>
            <a:pPr marL="273050" marR="0" lvl="0" indent="-2730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3000" dirty="0">
              <a:latin typeface="Tahoma" panose="020B0604030504040204" pitchFamily="34" charset="0"/>
              <a:ea typeface="Tahoma" panose="020B0604030504040204" pitchFamily="34" charset="0"/>
              <a:cs typeface="Tahoma" panose="020B0604030504040204" pitchFamily="34" charset="0"/>
            </a:endParaRPr>
          </a:p>
          <a:p>
            <a:pPr marL="273050" marR="0" lvl="0" indent="-2730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3000" dirty="0">
                <a:latin typeface="Tahoma" panose="020B0604030504040204" pitchFamily="34" charset="0"/>
                <a:ea typeface="Tahoma" panose="020B0604030504040204" pitchFamily="34" charset="0"/>
                <a:cs typeface="Tahoma" panose="020B0604030504040204" pitchFamily="34" charset="0"/>
              </a:rPr>
              <a:t>That purpose has been predetermined by God before you were born. </a:t>
            </a:r>
          </a:p>
          <a:p>
            <a:pPr marL="273050" marR="0" lvl="0" indent="-2730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3000" dirty="0">
              <a:latin typeface="Tahoma" panose="020B0604030504040204" pitchFamily="34" charset="0"/>
              <a:ea typeface="Tahoma" panose="020B0604030504040204" pitchFamily="34" charset="0"/>
              <a:cs typeface="Tahoma" panose="020B0604030504040204" pitchFamily="34" charset="0"/>
            </a:endParaRPr>
          </a:p>
          <a:p>
            <a:pPr marL="273050" marR="0" lvl="0" indent="-2730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3000" dirty="0">
                <a:latin typeface="Tahoma" panose="020B0604030504040204" pitchFamily="34" charset="0"/>
                <a:ea typeface="Tahoma" panose="020B0604030504040204" pitchFamily="34" charset="0"/>
                <a:cs typeface="Tahoma" panose="020B0604030504040204" pitchFamily="34" charset="0"/>
              </a:rPr>
              <a:t>It is your duty to discover and fulfil it.</a:t>
            </a:r>
          </a:p>
        </p:txBody>
      </p:sp>
      <p:sp>
        <p:nvSpPr>
          <p:cNvPr id="16" name="Rectangle 15">
            <a:extLst>
              <a:ext uri="{FF2B5EF4-FFF2-40B4-BE49-F238E27FC236}">
                <a16:creationId xmlns:a16="http://schemas.microsoft.com/office/drawing/2014/main" id="{F41CB42D-A527-44ED-ADE2-30B3266BAFB1}"/>
              </a:ext>
              <a:ext uri="{C183D7F6-B498-43B3-948B-1728B52AA6E4}">
                <adec:decorative xmlns:adec="http://schemas.microsoft.com/office/drawing/2017/decorative" val="1"/>
              </a:ext>
            </a:extLst>
          </p:cNvPr>
          <p:cNvSpPr/>
          <p:nvPr/>
        </p:nvSpPr>
        <p:spPr>
          <a:xfrm>
            <a:off x="228600" y="241300"/>
            <a:ext cx="11772900" cy="6400800"/>
          </a:xfrm>
          <a:prstGeom prst="rect">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bg1"/>
              </a:solidFill>
            </a:endParaRPr>
          </a:p>
        </p:txBody>
      </p:sp>
      <p:pic>
        <p:nvPicPr>
          <p:cNvPr id="5124" name="Picture 4" descr="Black Man Binoculars Stock Photos and Images - 123RF">
            <a:extLst>
              <a:ext uri="{FF2B5EF4-FFF2-40B4-BE49-F238E27FC236}">
                <a16:creationId xmlns:a16="http://schemas.microsoft.com/office/drawing/2014/main" id="{43458D61-9378-74B9-76EE-563D94ECF1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78" t="9679" r="5689"/>
          <a:stretch/>
        </p:blipFill>
        <p:spPr bwMode="auto">
          <a:xfrm>
            <a:off x="228600" y="2661313"/>
            <a:ext cx="3821942" cy="3955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177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6A8C9-9EB6-43DA-BD3E-58FAC144BF5C}"/>
              </a:ext>
            </a:extLst>
          </p:cNvPr>
          <p:cNvSpPr>
            <a:spLocks noGrp="1"/>
          </p:cNvSpPr>
          <p:nvPr>
            <p:ph type="title"/>
          </p:nvPr>
        </p:nvSpPr>
        <p:spPr>
          <a:xfrm>
            <a:off x="457199" y="914400"/>
            <a:ext cx="5605272" cy="1572126"/>
          </a:xfrm>
        </p:spPr>
        <p:txBody>
          <a:bodyPr rtlCol="0" anchor="ctr" anchorCtr="0"/>
          <a:lstStyle/>
          <a:p>
            <a:r>
              <a:rPr lang="en-GB" b="1" dirty="0">
                <a:solidFill>
                  <a:srgbClr val="FFFF00"/>
                </a:solidFill>
                <a:latin typeface="Tahoma" panose="020B0604030504040204" pitchFamily="34" charset="0"/>
                <a:ea typeface="Tahoma" panose="020B0604030504040204" pitchFamily="34" charset="0"/>
                <a:cs typeface="Tahoma" panose="020B0604030504040204" pitchFamily="34" charset="0"/>
              </a:rPr>
              <a:t>A. </a:t>
            </a:r>
            <a:r>
              <a:rPr lang="en-GB" b="1" cap="none" dirty="0">
                <a:solidFill>
                  <a:srgbClr val="FFFF00"/>
                </a:solidFill>
                <a:latin typeface="Tahoma" panose="020B0604030504040204" pitchFamily="34" charset="0"/>
                <a:ea typeface="Tahoma" panose="020B0604030504040204" pitchFamily="34" charset="0"/>
                <a:cs typeface="Tahoma" panose="020B0604030504040204" pitchFamily="34" charset="0"/>
              </a:rPr>
              <a:t>Potential</a:t>
            </a:r>
            <a:endParaRPr lang="en-GB"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 Placeholder 2">
            <a:extLst>
              <a:ext uri="{FF2B5EF4-FFF2-40B4-BE49-F238E27FC236}">
                <a16:creationId xmlns:a16="http://schemas.microsoft.com/office/drawing/2014/main" id="{50EACE68-C884-4900-BA05-58DEA1511030}"/>
              </a:ext>
            </a:extLst>
          </p:cNvPr>
          <p:cNvSpPr>
            <a:spLocks noGrp="1"/>
          </p:cNvSpPr>
          <p:nvPr>
            <p:ph type="body" sz="quarter" idx="14"/>
          </p:nvPr>
        </p:nvSpPr>
        <p:spPr>
          <a:xfrm>
            <a:off x="204716" y="2593075"/>
            <a:ext cx="6482687" cy="4264925"/>
          </a:xfrm>
        </p:spPr>
        <p:txBody>
          <a:bodyPr rtlCol="0"/>
          <a:lstStyle/>
          <a:p>
            <a:pPr fontAlgn="base">
              <a:lnSpc>
                <a:spcPct val="100000"/>
              </a:lnSpc>
            </a:pPr>
            <a:r>
              <a:rPr lang="en-GB" sz="2800" dirty="0">
                <a:latin typeface="Tahoma" panose="020B0604030504040204" pitchFamily="34" charset="0"/>
                <a:ea typeface="Tahoma" panose="020B0604030504040204" pitchFamily="34" charset="0"/>
                <a:cs typeface="Tahoma" panose="020B0604030504040204" pitchFamily="34" charset="0"/>
              </a:rPr>
              <a:t>You need to identify your in-built ability, your talents, and God-given gifts. </a:t>
            </a:r>
          </a:p>
          <a:p>
            <a:pPr fontAlgn="base">
              <a:lnSpc>
                <a:spcPct val="100000"/>
              </a:lnSpc>
            </a:pPr>
            <a:r>
              <a:rPr lang="en-GB" sz="1400" dirty="0">
                <a:latin typeface="Tahoma" panose="020B0604030504040204" pitchFamily="34" charset="0"/>
                <a:ea typeface="Tahoma" panose="020B0604030504040204" pitchFamily="34" charset="0"/>
                <a:cs typeface="Tahoma" panose="020B0604030504040204" pitchFamily="34" charset="0"/>
              </a:rPr>
              <a:t>    </a:t>
            </a:r>
            <a:br>
              <a:rPr lang="en-GB" sz="2800" dirty="0">
                <a:latin typeface="Tahoma" panose="020B0604030504040204" pitchFamily="34" charset="0"/>
                <a:ea typeface="Tahoma" panose="020B0604030504040204" pitchFamily="34" charset="0"/>
                <a:cs typeface="Tahoma" panose="020B0604030504040204" pitchFamily="34" charset="0"/>
              </a:rPr>
            </a:br>
            <a:r>
              <a:rPr lang="en-GB" sz="2800" dirty="0">
                <a:latin typeface="Tahoma" panose="020B0604030504040204" pitchFamily="34" charset="0"/>
                <a:ea typeface="Tahoma" panose="020B0604030504040204" pitchFamily="34" charset="0"/>
                <a:cs typeface="Tahoma" panose="020B0604030504040204" pitchFamily="34" charset="0"/>
              </a:rPr>
              <a:t>Find out the things you do with less stress e.g., singing, drawing, talking to a crowd, helping others, etc.</a:t>
            </a:r>
          </a:p>
          <a:p>
            <a:pPr fontAlgn="base">
              <a:lnSpc>
                <a:spcPct val="100000"/>
              </a:lnSpc>
            </a:pPr>
            <a:r>
              <a:rPr lang="en-GB" sz="1400" dirty="0">
                <a:latin typeface="Tahoma" panose="020B0604030504040204" pitchFamily="34" charset="0"/>
                <a:ea typeface="Tahoma" panose="020B0604030504040204" pitchFamily="34" charset="0"/>
                <a:cs typeface="Tahoma" panose="020B0604030504040204" pitchFamily="34" charset="0"/>
              </a:rPr>
              <a:t>   </a:t>
            </a:r>
            <a:br>
              <a:rPr lang="en-GB" sz="2800" dirty="0">
                <a:latin typeface="Tahoma" panose="020B0604030504040204" pitchFamily="34" charset="0"/>
                <a:ea typeface="Tahoma" panose="020B0604030504040204" pitchFamily="34" charset="0"/>
                <a:cs typeface="Tahoma" panose="020B0604030504040204" pitchFamily="34" charset="0"/>
              </a:rPr>
            </a:br>
            <a:r>
              <a:rPr lang="en-GB" sz="2800" dirty="0">
                <a:latin typeface="Tahoma" panose="020B0604030504040204" pitchFamily="34" charset="0"/>
                <a:ea typeface="Tahoma" panose="020B0604030504040204" pitchFamily="34" charset="0"/>
                <a:cs typeface="Tahoma" panose="020B0604030504040204" pitchFamily="34" charset="0"/>
              </a:rPr>
              <a:t>The knowledge or skills you acquire in life should be to shape and sharpen your potential</a:t>
            </a:r>
          </a:p>
          <a:p>
            <a:pPr fontAlgn="base">
              <a:lnSpc>
                <a:spcPct val="100000"/>
              </a:lnSpc>
            </a:pPr>
            <a:endParaRPr lang="en-GB" sz="2800" dirty="0">
              <a:latin typeface="Tahoma" panose="020B0604030504040204" pitchFamily="34" charset="0"/>
              <a:ea typeface="Tahoma" panose="020B0604030504040204" pitchFamily="34" charset="0"/>
              <a:cs typeface="Tahoma" panose="020B0604030504040204" pitchFamily="34" charset="0"/>
            </a:endParaRPr>
          </a:p>
        </p:txBody>
      </p:sp>
      <p:sp>
        <p:nvSpPr>
          <p:cNvPr id="6" name="Picture Placeholder 5">
            <a:extLst>
              <a:ext uri="{FF2B5EF4-FFF2-40B4-BE49-F238E27FC236}">
                <a16:creationId xmlns:a16="http://schemas.microsoft.com/office/drawing/2014/main" id="{55478FFD-323D-87C1-E417-9EB02F0C3D29}"/>
              </a:ext>
            </a:extLst>
          </p:cNvPr>
          <p:cNvSpPr>
            <a:spLocks noGrp="1"/>
          </p:cNvSpPr>
          <p:nvPr>
            <p:ph type="pic" sz="quarter" idx="15"/>
          </p:nvPr>
        </p:nvSpPr>
        <p:spPr/>
        <p:txBody>
          <a:bodyPr/>
          <a:lstStyle/>
          <a:p>
            <a:endParaRPr lang="en-GB" dirty="0"/>
          </a:p>
        </p:txBody>
      </p:sp>
      <p:pic>
        <p:nvPicPr>
          <p:cNvPr id="9" name="Picture 4" descr="Cat Lion Mirror Images – Browse 776 Stock Photos, Vectors, and Video |  Adobe Stock">
            <a:extLst>
              <a:ext uri="{FF2B5EF4-FFF2-40B4-BE49-F238E27FC236}">
                <a16:creationId xmlns:a16="http://schemas.microsoft.com/office/drawing/2014/main" id="{14DE96D3-7F5B-15BB-8718-FB13E7EBF3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8693" y="441348"/>
            <a:ext cx="4556107" cy="6416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3720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6A8C9-9EB6-43DA-BD3E-58FAC144BF5C}"/>
              </a:ext>
            </a:extLst>
          </p:cNvPr>
          <p:cNvSpPr>
            <a:spLocks noGrp="1"/>
          </p:cNvSpPr>
          <p:nvPr>
            <p:ph type="title"/>
          </p:nvPr>
        </p:nvSpPr>
        <p:spPr>
          <a:xfrm>
            <a:off x="457199" y="914400"/>
            <a:ext cx="5605272" cy="1572126"/>
          </a:xfrm>
        </p:spPr>
        <p:txBody>
          <a:bodyPr rtlCol="0" anchor="ctr" anchorCtr="0"/>
          <a:lstStyle/>
          <a:p>
            <a:pPr marL="0" marR="0" lvl="0" indent="0" algn="l" defTabSz="914400" rtl="0" eaLnBrk="0" fontAlgn="base" latinLnBrk="0" hangingPunct="0">
              <a:lnSpc>
                <a:spcPct val="100000"/>
              </a:lnSpc>
              <a:spcBef>
                <a:spcPct val="0"/>
              </a:spcBef>
              <a:spcAft>
                <a:spcPct val="0"/>
              </a:spcAft>
              <a:buClrTx/>
              <a:buSzTx/>
              <a:buFontTx/>
              <a:buNone/>
              <a:tabLst/>
            </a:pPr>
            <a:r>
              <a:rPr lang="en-GB" b="1" cap="none" dirty="0">
                <a:solidFill>
                  <a:srgbClr val="FFFF00"/>
                </a:solidFill>
                <a:latin typeface="Tahoma" panose="020B0604030504040204" pitchFamily="34" charset="0"/>
                <a:ea typeface="Tahoma" panose="020B0604030504040204" pitchFamily="34" charset="0"/>
                <a:cs typeface="Tahoma" panose="020B0604030504040204" pitchFamily="34" charset="0"/>
              </a:rPr>
              <a:t>B. Passion</a:t>
            </a:r>
            <a:endParaRPr lang="en-GB" altLang="en-US" b="1" cap="none"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 Placeholder 2">
            <a:extLst>
              <a:ext uri="{FF2B5EF4-FFF2-40B4-BE49-F238E27FC236}">
                <a16:creationId xmlns:a16="http://schemas.microsoft.com/office/drawing/2014/main" id="{50EACE68-C884-4900-BA05-58DEA1511030}"/>
              </a:ext>
            </a:extLst>
          </p:cNvPr>
          <p:cNvSpPr>
            <a:spLocks noGrp="1"/>
          </p:cNvSpPr>
          <p:nvPr>
            <p:ph type="body" sz="quarter" idx="14"/>
          </p:nvPr>
        </p:nvSpPr>
        <p:spPr>
          <a:xfrm>
            <a:off x="191069" y="2647665"/>
            <a:ext cx="6509981" cy="4026089"/>
          </a:xfrm>
        </p:spPr>
        <p:txBody>
          <a:bodyPr rtlCol="0"/>
          <a:lstStyle/>
          <a:p>
            <a:r>
              <a:rPr lang="en-GB" sz="2800" dirty="0"/>
              <a:t>What are those things you exceptionally have flare or zeal for, and do often?</a:t>
            </a:r>
          </a:p>
          <a:p>
            <a:br>
              <a:rPr lang="en-GB" sz="2800" dirty="0"/>
            </a:br>
            <a:r>
              <a:rPr lang="en-GB" sz="2800" dirty="0"/>
              <a:t>Build your vocation or career on such things.</a:t>
            </a:r>
          </a:p>
          <a:p>
            <a:br>
              <a:rPr lang="en-GB" sz="2800" dirty="0"/>
            </a:br>
            <a:r>
              <a:rPr lang="en-GB" sz="2800" dirty="0"/>
              <a:t>The things that get you excited, give you joy, and satisfaction can lead you to the fulfilment of your purpose in life (Psalm 69:9; Colossians 4:12-13).</a:t>
            </a:r>
          </a:p>
        </p:txBody>
      </p:sp>
      <p:sp>
        <p:nvSpPr>
          <p:cNvPr id="5" name="Picture Placeholder 4">
            <a:extLst>
              <a:ext uri="{FF2B5EF4-FFF2-40B4-BE49-F238E27FC236}">
                <a16:creationId xmlns:a16="http://schemas.microsoft.com/office/drawing/2014/main" id="{5EB3D0A3-7692-2790-FE4F-5D06B64848FE}"/>
              </a:ext>
            </a:extLst>
          </p:cNvPr>
          <p:cNvSpPr>
            <a:spLocks noGrp="1"/>
          </p:cNvSpPr>
          <p:nvPr>
            <p:ph type="pic" sz="quarter" idx="15"/>
          </p:nvPr>
        </p:nvSpPr>
        <p:spPr/>
        <p:txBody>
          <a:bodyPr/>
          <a:lstStyle/>
          <a:p>
            <a:endParaRPr lang="en-GB"/>
          </a:p>
        </p:txBody>
      </p:sp>
      <p:pic>
        <p:nvPicPr>
          <p:cNvPr id="7" name="Picture 6">
            <a:extLst>
              <a:ext uri="{FF2B5EF4-FFF2-40B4-BE49-F238E27FC236}">
                <a16:creationId xmlns:a16="http://schemas.microsoft.com/office/drawing/2014/main" id="{34E9E1AD-DBB4-DB6A-005C-8F92955302B2}"/>
              </a:ext>
            </a:extLst>
          </p:cNvPr>
          <p:cNvPicPr>
            <a:picLocks noChangeAspect="1"/>
          </p:cNvPicPr>
          <p:nvPr/>
        </p:nvPicPr>
        <p:blipFill rotWithShape="1">
          <a:blip r:embed="rId3"/>
          <a:srcRect r="8935"/>
          <a:stretch/>
        </p:blipFill>
        <p:spPr>
          <a:xfrm>
            <a:off x="7178040" y="466136"/>
            <a:ext cx="4550335" cy="6391864"/>
          </a:xfrm>
          <a:prstGeom prst="rect">
            <a:avLst/>
          </a:prstGeom>
        </p:spPr>
      </p:pic>
    </p:spTree>
    <p:extLst>
      <p:ext uri="{BB962C8B-B14F-4D97-AF65-F5344CB8AC3E}">
        <p14:creationId xmlns:p14="http://schemas.microsoft.com/office/powerpoint/2010/main" val="2754955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6A8C9-9EB6-43DA-BD3E-58FAC144BF5C}"/>
              </a:ext>
            </a:extLst>
          </p:cNvPr>
          <p:cNvSpPr>
            <a:spLocks noGrp="1"/>
          </p:cNvSpPr>
          <p:nvPr>
            <p:ph type="title"/>
          </p:nvPr>
        </p:nvSpPr>
        <p:spPr>
          <a:xfrm>
            <a:off x="457199" y="914400"/>
            <a:ext cx="5605272" cy="1572126"/>
          </a:xfrm>
        </p:spPr>
        <p:txBody>
          <a:bodyPr rtlCol="0" anchor="ctr" anchorCtr="0"/>
          <a:lstStyle/>
          <a:p>
            <a:pPr rtl="0"/>
            <a:r>
              <a:rPr lang="en-GB" b="1" cap="none" dirty="0">
                <a:latin typeface="Tahoma" panose="020B0604030504040204" pitchFamily="34" charset="0"/>
                <a:ea typeface="Tahoma" panose="020B0604030504040204" pitchFamily="34" charset="0"/>
                <a:cs typeface="Tahoma" panose="020B0604030504040204" pitchFamily="34" charset="0"/>
              </a:rPr>
              <a:t>C. Prayer</a:t>
            </a:r>
          </a:p>
        </p:txBody>
      </p:sp>
      <p:sp>
        <p:nvSpPr>
          <p:cNvPr id="3" name="Text Placeholder 2">
            <a:extLst>
              <a:ext uri="{FF2B5EF4-FFF2-40B4-BE49-F238E27FC236}">
                <a16:creationId xmlns:a16="http://schemas.microsoft.com/office/drawing/2014/main" id="{50EACE68-C884-4900-BA05-58DEA1511030}"/>
              </a:ext>
            </a:extLst>
          </p:cNvPr>
          <p:cNvSpPr>
            <a:spLocks noGrp="1"/>
          </p:cNvSpPr>
          <p:nvPr>
            <p:ph type="body" sz="quarter" idx="14"/>
          </p:nvPr>
        </p:nvSpPr>
        <p:spPr>
          <a:xfrm>
            <a:off x="457200" y="2634018"/>
            <a:ext cx="6161964" cy="3766782"/>
          </a:xfrm>
        </p:spPr>
        <p:txBody>
          <a:bodyPr rtlCol="0"/>
          <a:lstStyle/>
          <a:p>
            <a:pPr fontAlgn="base">
              <a:lnSpc>
                <a:spcPct val="100000"/>
              </a:lnSpc>
            </a:pPr>
            <a:r>
              <a:rPr lang="en-GB" sz="3200" dirty="0">
                <a:latin typeface="Tahoma" panose="020B0604030504040204" pitchFamily="34" charset="0"/>
                <a:ea typeface="Tahoma" panose="020B0604030504040204" pitchFamily="34" charset="0"/>
                <a:cs typeface="Tahoma" panose="020B0604030504040204" pitchFamily="34" charset="0"/>
              </a:rPr>
              <a:t>After you have identified your potential and the things you are passionate about, you need to pray for divine guidance, so that the world and the enemy will not hijack your purpose in life.</a:t>
            </a:r>
          </a:p>
        </p:txBody>
      </p:sp>
      <p:pic>
        <p:nvPicPr>
          <p:cNvPr id="6" name="Picture 2" descr="Black Woman Pray Images – Browse 51,126 Stock Photos, Vectors, and Video |  Adobe Stock">
            <a:extLst>
              <a:ext uri="{FF2B5EF4-FFF2-40B4-BE49-F238E27FC236}">
                <a16:creationId xmlns:a16="http://schemas.microsoft.com/office/drawing/2014/main" id="{921A69F1-E5C9-41FB-0401-92302B9E997B}"/>
              </a:ext>
            </a:extLst>
          </p:cNvPr>
          <p:cNvPicPr>
            <a:picLocks noGrp="1" noChangeAspect="1" noChangeArrowheads="1"/>
          </p:cNvPicPr>
          <p:nvPr>
            <p:ph type="pic" sz="quarter" idx="15"/>
          </p:nvPr>
        </p:nvPicPr>
        <p:blipFill rotWithShape="1">
          <a:blip r:embed="rId3">
            <a:extLst>
              <a:ext uri="{28A0092B-C50C-407E-A947-70E740481C1C}">
                <a14:useLocalDpi xmlns:a14="http://schemas.microsoft.com/office/drawing/2010/main" val="0"/>
              </a:ext>
            </a:extLst>
          </a:blip>
          <a:srcRect l="30046" r="30046"/>
          <a:stretch/>
        </p:blipFill>
        <p:spPr bwMode="auto">
          <a:xfrm>
            <a:off x="7178675" y="457200"/>
            <a:ext cx="4562475"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409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E4EF4-8D58-4BFD-9454-26C0FB623C94}"/>
              </a:ext>
            </a:extLst>
          </p:cNvPr>
          <p:cNvSpPr>
            <a:spLocks noGrp="1"/>
          </p:cNvSpPr>
          <p:nvPr>
            <p:ph type="title"/>
          </p:nvPr>
        </p:nvSpPr>
        <p:spPr>
          <a:xfrm>
            <a:off x="457199" y="86061"/>
            <a:ext cx="11484592" cy="925158"/>
          </a:xfrm>
        </p:spPr>
        <p:txBody>
          <a:bodyPr rtlCol="0">
            <a:normAutofit/>
          </a:bodyPr>
          <a:lstStyle/>
          <a:p>
            <a:r>
              <a:rPr lang="en-GB" b="1" dirty="0">
                <a:latin typeface="Tahoma" panose="020B0604030504040204" pitchFamily="34" charset="0"/>
                <a:ea typeface="Tahoma" panose="020B0604030504040204" pitchFamily="34" charset="0"/>
                <a:cs typeface="Tahoma" panose="020B0604030504040204" pitchFamily="34" charset="0"/>
              </a:rPr>
              <a:t>Live to Fulfil Purpose (1)</a:t>
            </a:r>
          </a:p>
        </p:txBody>
      </p:sp>
      <p:sp>
        <p:nvSpPr>
          <p:cNvPr id="3" name="Content Placeholder 2">
            <a:extLst>
              <a:ext uri="{FF2B5EF4-FFF2-40B4-BE49-F238E27FC236}">
                <a16:creationId xmlns:a16="http://schemas.microsoft.com/office/drawing/2014/main" id="{28D8AA20-608C-4737-B926-56858E7E7E7C}"/>
              </a:ext>
            </a:extLst>
          </p:cNvPr>
          <p:cNvSpPr>
            <a:spLocks noGrp="1"/>
          </p:cNvSpPr>
          <p:nvPr>
            <p:ph type="body" sz="quarter" idx="14"/>
          </p:nvPr>
        </p:nvSpPr>
        <p:spPr>
          <a:xfrm>
            <a:off x="457199" y="1011219"/>
            <a:ext cx="11655911" cy="5346550"/>
          </a:xfrm>
        </p:spPr>
        <p:txBody>
          <a:bodyPr tIns="0" bIns="0" rtlCol="0">
            <a:noAutofit/>
          </a:bodyPr>
          <a:lstStyle/>
          <a:p>
            <a:pPr marL="0" indent="0" fontAlgn="base">
              <a:lnSpc>
                <a:spcPct val="100000"/>
              </a:lnSpc>
              <a:buNone/>
            </a:pPr>
            <a:r>
              <a:rPr lang="en-GB" sz="3200" dirty="0"/>
              <a:t>These seven things will help every child of God fulfil his/her purpose in life:</a:t>
            </a:r>
          </a:p>
          <a:p>
            <a:pPr marL="0" indent="0" fontAlgn="base">
              <a:lnSpc>
                <a:spcPct val="100000"/>
              </a:lnSpc>
              <a:buNone/>
            </a:pPr>
            <a:endParaRPr lang="en-GB" sz="3200" dirty="0"/>
          </a:p>
          <a:p>
            <a:pPr marL="531813" lvl="0" indent="-531813" fontAlgn="base">
              <a:lnSpc>
                <a:spcPct val="100000"/>
              </a:lnSpc>
              <a:spcAft>
                <a:spcPts val="800"/>
              </a:spcAft>
              <a:buFont typeface="+mj-lt"/>
              <a:buAutoNum type="arabicPeriod"/>
            </a:pPr>
            <a:r>
              <a:rPr lang="en-US" sz="3200" dirty="0"/>
              <a:t>Ask God to reveal His plan for your life to you. Then, draw a vision and mission statement.</a:t>
            </a:r>
            <a:endParaRPr lang="en-GB" sz="3200" dirty="0"/>
          </a:p>
          <a:p>
            <a:pPr marL="531813" lvl="0" indent="-531813" fontAlgn="base">
              <a:lnSpc>
                <a:spcPct val="100000"/>
              </a:lnSpc>
              <a:spcAft>
                <a:spcPts val="800"/>
              </a:spcAft>
              <a:buFont typeface="+mj-lt"/>
              <a:buAutoNum type="arabicPeriod"/>
            </a:pPr>
            <a:r>
              <a:rPr lang="en-US" sz="3200" dirty="0"/>
              <a:t>Set achievable goals and pursue them. Take a step at a time and do not be mediocre.</a:t>
            </a:r>
            <a:endParaRPr lang="en-GB" sz="3200" dirty="0"/>
          </a:p>
          <a:p>
            <a:pPr marL="531813" lvl="0" indent="-531813" fontAlgn="base">
              <a:lnSpc>
                <a:spcPct val="100000"/>
              </a:lnSpc>
              <a:spcAft>
                <a:spcPts val="800"/>
              </a:spcAft>
              <a:buFont typeface="+mj-lt"/>
              <a:buAutoNum type="arabicPeriod"/>
            </a:pPr>
            <a:r>
              <a:rPr lang="en-US" sz="3200" dirty="0"/>
              <a:t>Identify and relate with people of like passion: learn from their mistakes and build on their success.</a:t>
            </a:r>
            <a:endParaRPr lang="en-GB" sz="3200" dirty="0"/>
          </a:p>
          <a:p>
            <a:pPr rtl="0">
              <a:lnSpc>
                <a:spcPct val="100000"/>
              </a:lnSpc>
            </a:pPr>
            <a:endParaRPr lang="en-GB" sz="2800" dirty="0"/>
          </a:p>
        </p:txBody>
      </p:sp>
    </p:spTree>
    <p:extLst>
      <p:ext uri="{BB962C8B-B14F-4D97-AF65-F5344CB8AC3E}">
        <p14:creationId xmlns:p14="http://schemas.microsoft.com/office/powerpoint/2010/main" val="366443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E4EF4-8D58-4BFD-9454-26C0FB623C94}"/>
              </a:ext>
            </a:extLst>
          </p:cNvPr>
          <p:cNvSpPr>
            <a:spLocks noGrp="1"/>
          </p:cNvSpPr>
          <p:nvPr>
            <p:ph type="title"/>
          </p:nvPr>
        </p:nvSpPr>
        <p:spPr>
          <a:xfrm>
            <a:off x="457199" y="86061"/>
            <a:ext cx="7467601" cy="710005"/>
          </a:xfrm>
        </p:spPr>
        <p:txBody>
          <a:bodyPr rtlCol="0">
            <a:normAutofit/>
          </a:bodyPr>
          <a:lstStyle/>
          <a:p>
            <a:r>
              <a:rPr lang="en-GB" b="1" dirty="0">
                <a:latin typeface="Tahoma" panose="020B0604030504040204" pitchFamily="34" charset="0"/>
                <a:ea typeface="Tahoma" panose="020B0604030504040204" pitchFamily="34" charset="0"/>
                <a:cs typeface="Tahoma" panose="020B0604030504040204" pitchFamily="34" charset="0"/>
              </a:rPr>
              <a:t>Live to Fulfil Purpose (2)</a:t>
            </a:r>
            <a:endParaRPr lang="en-GB" dirty="0"/>
          </a:p>
        </p:txBody>
      </p:sp>
      <p:sp>
        <p:nvSpPr>
          <p:cNvPr id="3" name="Content Placeholder 2">
            <a:extLst>
              <a:ext uri="{FF2B5EF4-FFF2-40B4-BE49-F238E27FC236}">
                <a16:creationId xmlns:a16="http://schemas.microsoft.com/office/drawing/2014/main" id="{28D8AA20-608C-4737-B926-56858E7E7E7C}"/>
              </a:ext>
            </a:extLst>
          </p:cNvPr>
          <p:cNvSpPr>
            <a:spLocks noGrp="1"/>
          </p:cNvSpPr>
          <p:nvPr>
            <p:ph type="body" sz="quarter" idx="14"/>
          </p:nvPr>
        </p:nvSpPr>
        <p:spPr>
          <a:xfrm>
            <a:off x="457199" y="1011219"/>
            <a:ext cx="11211637" cy="4932381"/>
          </a:xfrm>
        </p:spPr>
        <p:txBody>
          <a:bodyPr tIns="0" bIns="0" rtlCol="0">
            <a:noAutofit/>
          </a:bodyPr>
          <a:lstStyle/>
          <a:p>
            <a:pPr marL="531813" lvl="0" indent="-531813" fontAlgn="base">
              <a:lnSpc>
                <a:spcPct val="100000"/>
              </a:lnSpc>
              <a:spcAft>
                <a:spcPts val="800"/>
              </a:spcAft>
              <a:buFont typeface="+mj-lt"/>
              <a:buAutoNum type="arabicPeriod" startAt="4"/>
            </a:pPr>
            <a:r>
              <a:rPr lang="en-US" sz="2800" dirty="0"/>
              <a:t>Submit yourself for mentoring and counselling: do not claim to know it all</a:t>
            </a:r>
            <a:endParaRPr lang="en-GB" sz="2800" dirty="0"/>
          </a:p>
          <a:p>
            <a:pPr marL="531813" lvl="0" indent="-531813" fontAlgn="base">
              <a:lnSpc>
                <a:spcPct val="100000"/>
              </a:lnSpc>
              <a:spcAft>
                <a:spcPts val="800"/>
              </a:spcAft>
              <a:buFont typeface="+mj-lt"/>
              <a:buAutoNum type="arabicPeriod" startAt="4"/>
            </a:pPr>
            <a:r>
              <a:rPr lang="en-US" sz="2800" dirty="0"/>
              <a:t>Live as if you have just one more day on earth: do not procrastinate.</a:t>
            </a:r>
            <a:endParaRPr lang="en-GB" sz="2800" dirty="0"/>
          </a:p>
          <a:p>
            <a:pPr marL="531813" lvl="0" indent="-531813" fontAlgn="base">
              <a:lnSpc>
                <a:spcPct val="100000"/>
              </a:lnSpc>
              <a:spcAft>
                <a:spcPts val="800"/>
              </a:spcAft>
              <a:buFont typeface="+mj-lt"/>
              <a:buAutoNum type="arabicPeriod" startAt="4"/>
            </a:pPr>
            <a:r>
              <a:rPr lang="en-US" sz="2800" dirty="0"/>
              <a:t>Focus your attention on God. Make sure all that you do is to His pleasing.</a:t>
            </a:r>
            <a:endParaRPr lang="en-GB" sz="2800" dirty="0"/>
          </a:p>
          <a:p>
            <a:pPr marL="531813" lvl="0" indent="-531813" fontAlgn="base">
              <a:lnSpc>
                <a:spcPct val="100000"/>
              </a:lnSpc>
              <a:spcAft>
                <a:spcPts val="800"/>
              </a:spcAft>
              <a:buFont typeface="+mj-lt"/>
              <a:buAutoNum type="arabicPeriod" startAt="4"/>
            </a:pPr>
            <a:r>
              <a:rPr lang="en-US" sz="2800" dirty="0"/>
              <a:t>Always return all the glory to God: do not ascribe anything to yourself.</a:t>
            </a:r>
            <a:endParaRPr lang="en-GB" sz="2800" dirty="0"/>
          </a:p>
          <a:p>
            <a:pPr rtl="0">
              <a:lnSpc>
                <a:spcPct val="100000"/>
              </a:lnSpc>
              <a:buAutoNum type="arabicPeriod" startAt="4"/>
            </a:pPr>
            <a:endParaRPr lang="en-GB" sz="2800" dirty="0"/>
          </a:p>
          <a:p>
            <a:pPr rtl="0">
              <a:lnSpc>
                <a:spcPct val="100000"/>
              </a:lnSpc>
              <a:buAutoNum type="arabicPeriod" startAt="4"/>
            </a:pPr>
            <a:endParaRPr lang="en-GB" sz="2800" dirty="0"/>
          </a:p>
        </p:txBody>
      </p:sp>
    </p:spTree>
    <p:extLst>
      <p:ext uri="{BB962C8B-B14F-4D97-AF65-F5344CB8AC3E}">
        <p14:creationId xmlns:p14="http://schemas.microsoft.com/office/powerpoint/2010/main" val="2962692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382137" y="182352"/>
            <a:ext cx="4517409" cy="1032299"/>
          </a:xfrm>
        </p:spPr>
        <p:txBody>
          <a:bodyPr rtlCol="0" anchor="t">
            <a:normAutofit fontScale="90000"/>
          </a:bodyPr>
          <a:lstStyle/>
          <a:p>
            <a:pPr rtl="0"/>
            <a:r>
              <a:rPr lang="en-GB" sz="6700" cap="none" dirty="0">
                <a:latin typeface="Tahoma" panose="020B0604030504040204" pitchFamily="34" charset="0"/>
                <a:ea typeface="Tahoma" panose="020B0604030504040204" pitchFamily="34" charset="0"/>
                <a:cs typeface="Tahoma" panose="020B0604030504040204" pitchFamily="34" charset="0"/>
              </a:rPr>
              <a:t>Conclusion</a:t>
            </a:r>
            <a:br>
              <a:rPr lang="en-GB" dirty="0"/>
            </a:br>
            <a:endParaRPr lang="en-GB" dirty="0"/>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221776" y="1214651"/>
            <a:ext cx="8144302" cy="5172501"/>
          </a:xfrm>
        </p:spPr>
        <p:txBody>
          <a:bodyPr rtlCol="0"/>
          <a:lstStyle/>
          <a:p>
            <a:pPr rtl="0">
              <a:lnSpc>
                <a:spcPct val="100000"/>
              </a:lnSpc>
            </a:pPr>
            <a:r>
              <a:rPr lang="en-US" sz="2800" dirty="0">
                <a:latin typeface="Tahoma" panose="020B0604030504040204" pitchFamily="34" charset="0"/>
                <a:ea typeface="Tahoma" panose="020B0604030504040204" pitchFamily="34" charset="0"/>
                <a:cs typeface="Tahoma" panose="020B0604030504040204" pitchFamily="34" charset="0"/>
              </a:rPr>
              <a:t>So many people live and die without leaving any positive mark. Be different. You are not a nonentity. </a:t>
            </a:r>
          </a:p>
          <a:p>
            <a:pPr rtl="0">
              <a:lnSpc>
                <a:spcPct val="100000"/>
              </a:lnSpc>
            </a:pPr>
            <a:endParaRPr lang="en-US" sz="2800" dirty="0">
              <a:latin typeface="Tahoma" panose="020B0604030504040204" pitchFamily="34" charset="0"/>
              <a:ea typeface="Tahoma" panose="020B0604030504040204" pitchFamily="34" charset="0"/>
              <a:cs typeface="Tahoma" panose="020B0604030504040204" pitchFamily="34" charset="0"/>
            </a:endParaRPr>
          </a:p>
          <a:p>
            <a:pPr rtl="0">
              <a:lnSpc>
                <a:spcPct val="100000"/>
              </a:lnSpc>
            </a:pPr>
            <a:r>
              <a:rPr lang="en-US" sz="2800" dirty="0">
                <a:latin typeface="Tahoma" panose="020B0604030504040204" pitchFamily="34" charset="0"/>
                <a:ea typeface="Tahoma" panose="020B0604030504040204" pitchFamily="34" charset="0"/>
                <a:cs typeface="Tahoma" panose="020B0604030504040204" pitchFamily="34" charset="0"/>
              </a:rPr>
              <a:t>Consider what mark you want to leave on the world. What gifts and talents do you possess? How can you use them to make a difference?</a:t>
            </a:r>
          </a:p>
          <a:p>
            <a:pPr rtl="0">
              <a:lnSpc>
                <a:spcPct val="100000"/>
              </a:lnSpc>
            </a:pPr>
            <a:endParaRPr lang="en-US" sz="2800" dirty="0">
              <a:latin typeface="Tahoma" panose="020B0604030504040204" pitchFamily="34" charset="0"/>
              <a:ea typeface="Tahoma" panose="020B0604030504040204" pitchFamily="34" charset="0"/>
              <a:cs typeface="Tahoma" panose="020B0604030504040204" pitchFamily="34" charset="0"/>
            </a:endParaRPr>
          </a:p>
          <a:p>
            <a:pPr rtl="0">
              <a:lnSpc>
                <a:spcPct val="100000"/>
              </a:lnSpc>
            </a:pPr>
            <a:r>
              <a:rPr lang="en-US" sz="2800" dirty="0">
                <a:latin typeface="Tahoma" panose="020B0604030504040204" pitchFamily="34" charset="0"/>
                <a:ea typeface="Tahoma" panose="020B0604030504040204" pitchFamily="34" charset="0"/>
                <a:cs typeface="Tahoma" panose="020B0604030504040204" pitchFamily="34" charset="0"/>
              </a:rPr>
              <a:t>Fulfilling your purpose isn't always about grand gestures; it's about living authentically and contributing to the greater good in your own way.</a:t>
            </a:r>
            <a:endParaRPr lang="en-GB"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98511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lack Women Praying Images – Browse 46,421 Stock Photos, Vectors, and Video  | Adobe Stock">
            <a:extLst>
              <a:ext uri="{FF2B5EF4-FFF2-40B4-BE49-F238E27FC236}">
                <a16:creationId xmlns:a16="http://schemas.microsoft.com/office/drawing/2014/main" id="{10AD413E-8ECA-8CDF-2F11-3A18A165E0EE}"/>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l="18377" t="7734" b="7734"/>
          <a:stretch/>
        </p:blipFill>
        <p:spPr bwMode="auto">
          <a:xfrm>
            <a:off x="0" y="0"/>
            <a:ext cx="9553433"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8">
            <a:extLst>
              <a:ext uri="{FF2B5EF4-FFF2-40B4-BE49-F238E27FC236}">
                <a16:creationId xmlns:a16="http://schemas.microsoft.com/office/drawing/2014/main" id="{04D3EDF8-F746-0923-A570-0D684D9DA222}"/>
              </a:ext>
            </a:extLst>
          </p:cNvPr>
          <p:cNvSpPr>
            <a:spLocks noGrp="1"/>
          </p:cNvSpPr>
          <p:nvPr>
            <p:ph type="title"/>
          </p:nvPr>
        </p:nvSpPr>
        <p:spPr>
          <a:xfrm>
            <a:off x="5363570" y="-122830"/>
            <a:ext cx="2925170" cy="1371600"/>
          </a:xfrm>
        </p:spPr>
        <p:txBody>
          <a:bodyPr>
            <a:normAutofit/>
          </a:bodyPr>
          <a:lstStyle/>
          <a:p>
            <a:r>
              <a:rPr lang="en-US" sz="5400" b="1" cap="none" dirty="0">
                <a:solidFill>
                  <a:srgbClr val="FFFF00"/>
                </a:solidFill>
                <a:latin typeface="Tahoma" panose="020B0604030504040204" pitchFamily="34" charset="0"/>
                <a:ea typeface="Tahoma" panose="020B0604030504040204" pitchFamily="34" charset="0"/>
                <a:cs typeface="Tahoma" panose="020B0604030504040204" pitchFamily="34" charset="0"/>
              </a:rPr>
              <a:t>Prayers</a:t>
            </a:r>
            <a:endParaRPr lang="en-GB" sz="5400" b="1" cap="none"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a:extLst>
              <a:ext uri="{FF2B5EF4-FFF2-40B4-BE49-F238E27FC236}">
                <a16:creationId xmlns:a16="http://schemas.microsoft.com/office/drawing/2014/main" id="{FD01615C-DB87-3A55-E32B-B6A0BB3E034A}"/>
              </a:ext>
            </a:extLst>
          </p:cNvPr>
          <p:cNvSpPr/>
          <p:nvPr/>
        </p:nvSpPr>
        <p:spPr>
          <a:xfrm>
            <a:off x="8288740" y="0"/>
            <a:ext cx="390326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3200" dirty="0">
                <a:solidFill>
                  <a:schemeClr val="tx1"/>
                </a:solidFill>
              </a:rPr>
              <a:t>Dear Jesus,</a:t>
            </a:r>
          </a:p>
          <a:p>
            <a:endParaRPr lang="en-US" sz="3200" dirty="0">
              <a:solidFill>
                <a:schemeClr val="tx1"/>
              </a:solidFill>
            </a:endParaRPr>
          </a:p>
          <a:p>
            <a:pPr marL="285750" indent="-285750">
              <a:buFont typeface="Arial" panose="020B0604020202020204" pitchFamily="34" charset="0"/>
              <a:buChar char="•"/>
            </a:pPr>
            <a:r>
              <a:rPr lang="en-US" sz="3200" dirty="0">
                <a:solidFill>
                  <a:schemeClr val="tx1"/>
                </a:solidFill>
              </a:rPr>
              <a:t>Guide me as I seek purpose</a:t>
            </a:r>
          </a:p>
          <a:p>
            <a:pPr marL="285750" indent="-285750">
              <a:buFont typeface="Arial" panose="020B0604020202020204" pitchFamily="34" charset="0"/>
              <a:buChar char="•"/>
            </a:pPr>
            <a:endParaRPr lang="en-US" sz="3200" dirty="0">
              <a:solidFill>
                <a:schemeClr val="tx1"/>
              </a:solidFill>
            </a:endParaRPr>
          </a:p>
          <a:p>
            <a:pPr marL="285750" indent="-285750">
              <a:buFont typeface="Arial" panose="020B0604020202020204" pitchFamily="34" charset="0"/>
              <a:buChar char="•"/>
            </a:pPr>
            <a:r>
              <a:rPr lang="en-US" sz="3200" dirty="0">
                <a:solidFill>
                  <a:schemeClr val="tx1"/>
                </a:solidFill>
              </a:rPr>
              <a:t>Open my eyes to see what you have made me for</a:t>
            </a:r>
          </a:p>
          <a:p>
            <a:pPr marL="285750" indent="-285750">
              <a:buFont typeface="Arial" panose="020B0604020202020204" pitchFamily="34" charset="0"/>
              <a:buChar char="•"/>
            </a:pPr>
            <a:endParaRPr lang="en-US" sz="3200" dirty="0">
              <a:solidFill>
                <a:schemeClr val="tx1"/>
              </a:solidFill>
            </a:endParaRPr>
          </a:p>
          <a:p>
            <a:pPr marL="285750" indent="-285750">
              <a:buFont typeface="Arial" panose="020B0604020202020204" pitchFamily="34" charset="0"/>
              <a:buChar char="•"/>
            </a:pPr>
            <a:r>
              <a:rPr lang="en-US" sz="3200" dirty="0">
                <a:solidFill>
                  <a:schemeClr val="tx1"/>
                </a:solidFill>
              </a:rPr>
              <a:t>Guide me as I walk in purpose</a:t>
            </a:r>
          </a:p>
          <a:p>
            <a:endParaRPr lang="en-US" sz="3200" dirty="0">
              <a:solidFill>
                <a:schemeClr val="tx1"/>
              </a:solidFill>
            </a:endParaRPr>
          </a:p>
          <a:p>
            <a:r>
              <a:rPr lang="en-US" sz="3200" dirty="0">
                <a:solidFill>
                  <a:schemeClr val="tx1"/>
                </a:solidFill>
              </a:rPr>
              <a:t>In Jesus name</a:t>
            </a:r>
            <a:endParaRPr lang="en-GB" sz="3200" dirty="0">
              <a:solidFill>
                <a:schemeClr val="tx1"/>
              </a:solidFill>
            </a:endParaRPr>
          </a:p>
        </p:txBody>
      </p:sp>
    </p:spTree>
    <p:extLst>
      <p:ext uri="{BB962C8B-B14F-4D97-AF65-F5344CB8AC3E}">
        <p14:creationId xmlns:p14="http://schemas.microsoft.com/office/powerpoint/2010/main" val="1346869405"/>
      </p:ext>
    </p:extLst>
  </p:cSld>
  <p:clrMapOvr>
    <a:masterClrMapping/>
  </p:clrMapOvr>
</p:sld>
</file>

<file path=ppt/theme/theme1.xml><?xml version="1.0" encoding="utf-8"?>
<a:theme xmlns:a="http://schemas.openxmlformats.org/drawingml/2006/main" name="Balancing Act">
  <a:themeElements>
    <a:clrScheme name="Balancing Act">
      <a:dk1>
        <a:sysClr val="windowText" lastClr="000000"/>
      </a:dk1>
      <a:lt1>
        <a:sysClr val="window" lastClr="FFFFFF"/>
      </a:lt1>
      <a:dk2>
        <a:srgbClr val="8A4C5D"/>
      </a:dk2>
      <a:lt2>
        <a:srgbClr val="9E838E"/>
      </a:lt2>
      <a:accent1>
        <a:srgbClr val="C6ADB0"/>
      </a:accent1>
      <a:accent2>
        <a:srgbClr val="E3C0BF"/>
      </a:accent2>
      <a:accent3>
        <a:srgbClr val="D4937F"/>
      </a:accent3>
      <a:accent4>
        <a:srgbClr val="CCB87E"/>
      </a:accent4>
      <a:accent5>
        <a:srgbClr val="6667AB"/>
      </a:accent5>
      <a:accent6>
        <a:srgbClr val="86A094"/>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605075_TF78479028_Win32" id="{468DEE6C-74B7-4C4F-AFDF-900F4959E344}" vid="{D0CD087D-3784-4051-993A-DCD320E11131}"/>
    </a:ext>
  </a:extLst>
</a:theme>
</file>

<file path=ppt/theme/theme2.xml><?xml version="1.0" encoding="utf-8"?>
<a:theme xmlns:a="http://schemas.openxmlformats.org/drawingml/2006/main" name="Wellspring">
  <a:themeElements>
    <a:clrScheme name="Wellspring">
      <a:dk1>
        <a:sysClr val="windowText" lastClr="000000"/>
      </a:dk1>
      <a:lt1>
        <a:sysClr val="window" lastClr="FFFFFF"/>
      </a:lt1>
      <a:dk2>
        <a:srgbClr val="A1CAC9"/>
      </a:dk2>
      <a:lt2>
        <a:srgbClr val="48996B"/>
      </a:lt2>
      <a:accent1>
        <a:srgbClr val="759F51"/>
      </a:accent1>
      <a:accent2>
        <a:srgbClr val="436A2F"/>
      </a:accent2>
      <a:accent3>
        <a:srgbClr val="CFBF54"/>
      </a:accent3>
      <a:accent4>
        <a:srgbClr val="B3832F"/>
      </a:accent4>
      <a:accent5>
        <a:srgbClr val="8C5896"/>
      </a:accent5>
      <a:accent6>
        <a:srgbClr val="6667AB"/>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605075_TF78479028_Win32" id="{468DEE6C-74B7-4C4F-AFDF-900F4959E344}" vid="{B0135648-3A67-4268-9BA1-044BA5FC9795}"/>
    </a:ext>
  </a:extLst>
</a:theme>
</file>

<file path=ppt/theme/theme3.xml><?xml version="1.0" encoding="utf-8"?>
<a:theme xmlns:a="http://schemas.openxmlformats.org/drawingml/2006/main" name="Star of the show">
  <a:themeElements>
    <a:clrScheme name="Star of the show">
      <a:dk1>
        <a:sysClr val="windowText" lastClr="000000"/>
      </a:dk1>
      <a:lt1>
        <a:sysClr val="window" lastClr="FFFFFF"/>
      </a:lt1>
      <a:dk2>
        <a:srgbClr val="29282D"/>
      </a:dk2>
      <a:lt2>
        <a:srgbClr val="625C60"/>
      </a:lt2>
      <a:accent1>
        <a:srgbClr val="7C6560"/>
      </a:accent1>
      <a:accent2>
        <a:srgbClr val="AEA392"/>
      </a:accent2>
      <a:accent3>
        <a:srgbClr val="DBD4D0"/>
      </a:accent3>
      <a:accent4>
        <a:srgbClr val="8E7961"/>
      </a:accent4>
      <a:accent5>
        <a:srgbClr val="F0EDE8"/>
      </a:accent5>
      <a:accent6>
        <a:srgbClr val="6667AB"/>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605075_TF78479028_Win32" id="{468DEE6C-74B7-4C4F-AFDF-900F4959E344}" vid="{1980BB4A-C572-4B5E-9030-AE366E4DC02E}"/>
    </a:ext>
  </a:extLst>
</a:theme>
</file>

<file path=ppt/theme/theme4.xml><?xml version="1.0" encoding="utf-8"?>
<a:theme xmlns:a="http://schemas.openxmlformats.org/drawingml/2006/main" name="Amusements">
  <a:themeElements>
    <a:clrScheme name="Amusements">
      <a:dk1>
        <a:sysClr val="windowText" lastClr="000000"/>
      </a:dk1>
      <a:lt1>
        <a:sysClr val="window" lastClr="FFFFFF"/>
      </a:lt1>
      <a:dk2>
        <a:srgbClr val="D77E6F"/>
      </a:dk2>
      <a:lt2>
        <a:srgbClr val="6667AB"/>
      </a:lt2>
      <a:accent1>
        <a:srgbClr val="B38F6A"/>
      </a:accent1>
      <a:accent2>
        <a:srgbClr val="D75078"/>
      </a:accent2>
      <a:accent3>
        <a:srgbClr val="E288B6"/>
      </a:accent3>
      <a:accent4>
        <a:srgbClr val="E9445D"/>
      </a:accent4>
      <a:accent5>
        <a:srgbClr val="EEC272"/>
      </a:accent5>
      <a:accent6>
        <a:srgbClr val="85A0A9"/>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605075_TF78479028_Win32" id="{468DEE6C-74B7-4C4F-AFDF-900F4959E344}" vid="{633C6420-6C6E-4D6F-8915-1E4716AC76E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Pantone Colour of the Year 2022</Template>
  <TotalTime>149</TotalTime>
  <Words>766</Words>
  <Application>Microsoft Office PowerPoint</Application>
  <PresentationFormat>Widescreen</PresentationFormat>
  <Paragraphs>70</Paragraphs>
  <Slides>12</Slides>
  <Notes>11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vt:i4>
      </vt:variant>
    </vt:vector>
  </HeadingPairs>
  <TitlesOfParts>
    <vt:vector size="23" baseType="lpstr">
      <vt:lpstr>Arial</vt:lpstr>
      <vt:lpstr>Calibri</vt:lpstr>
      <vt:lpstr>inherit</vt:lpstr>
      <vt:lpstr>Open Sans</vt:lpstr>
      <vt:lpstr>Segoe UI</vt:lpstr>
      <vt:lpstr>Segoe UI Light</vt:lpstr>
      <vt:lpstr>Tahoma</vt:lpstr>
      <vt:lpstr>Balancing Act</vt:lpstr>
      <vt:lpstr>Wellspring</vt:lpstr>
      <vt:lpstr>Star of the show</vt:lpstr>
      <vt:lpstr>Amusements</vt:lpstr>
      <vt:lpstr>23 June 2024 Lesson 43</vt:lpstr>
      <vt:lpstr>Memory Verse John 18:37</vt:lpstr>
      <vt:lpstr>Philippians 3:12-14 (KJV) </vt:lpstr>
      <vt:lpstr>Introduction</vt:lpstr>
      <vt:lpstr>Discover Your Purpose In Life</vt:lpstr>
      <vt:lpstr>A. Potential</vt:lpstr>
      <vt:lpstr>B. Passion</vt:lpstr>
      <vt:lpstr>C. Prayer</vt:lpstr>
      <vt:lpstr>Live to Fulfil Purpose (1)</vt:lpstr>
      <vt:lpstr>Live to Fulfil Purpose (2)</vt:lpstr>
      <vt:lpstr>Conclusion </vt:lpstr>
      <vt:lpstr>Prayers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Deji West</dc:creator>
  <cp:lastModifiedBy>Deji West</cp:lastModifiedBy>
  <cp:revision>3</cp:revision>
  <dcterms:created xsi:type="dcterms:W3CDTF">2024-06-22T22:20:01Z</dcterms:created>
  <dcterms:modified xsi:type="dcterms:W3CDTF">2024-06-23T00:49:58Z</dcterms:modified>
</cp:coreProperties>
</file>