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63" r:id="rId2"/>
    <p:sldId id="259" r:id="rId3"/>
    <p:sldId id="264" r:id="rId4"/>
    <p:sldId id="265" r:id="rId5"/>
    <p:sldId id="266" r:id="rId6"/>
    <p:sldId id="267" r:id="rId7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04" autoAdjust="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9" d="100"/>
          <a:sy n="89" d="100"/>
        </p:scale>
        <p:origin x="3786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D7A8A56-5619-4F68-8465-597CA3E5D8FB}" type="datetime1">
              <a:rPr lang="en-GB" smtClean="0"/>
              <a:t>06/07/2024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F910782-FDC2-4F7C-A018-7A502E508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837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4F1183A-ED33-4166-A8CB-3333542797A6}" type="datetime1">
              <a:rPr lang="en-GB" noProof="0" smtClean="0"/>
              <a:t>06/07/2024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936D52-512B-47DE-BC94-6C88A56CE986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409969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C936D52-512B-47DE-BC94-6C88A56CE98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922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936D52-512B-47DE-BC94-6C88A56CE98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078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936D52-512B-47DE-BC94-6C88A56CE98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395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936D52-512B-47DE-BC94-6C88A56CE98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95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C936D52-512B-47DE-BC94-6C88A56CE98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111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 bwMode="ltGray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 bwMode="ltGray"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8" name="Oval 2"/>
            <p:cNvSpPr>
              <a:spLocks noChangeArrowheads="1"/>
            </p:cNvSpPr>
            <p:nvPr/>
          </p:nvSpPr>
          <p:spPr bwMode="ltGray">
            <a:xfrm flipH="1">
              <a:off x="9045819" y="1600200"/>
              <a:ext cx="1524000" cy="1524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rtlCol="0" anchor="ctr"/>
            <a:lstStyle/>
            <a:p>
              <a:pPr algn="ctr" rtl="0" eaLnBrk="1" hangingPunct="1"/>
              <a:endParaRPr lang="en-GB" sz="2400" noProof="0">
                <a:latin typeface="Times New Roman" charset="0"/>
              </a:endParaRPr>
            </a:p>
          </p:txBody>
        </p:sp>
        <p:sp>
          <p:nvSpPr>
            <p:cNvPr id="9" name="Oval 3"/>
            <p:cNvSpPr>
              <a:spLocks noChangeArrowheads="1"/>
            </p:cNvSpPr>
            <p:nvPr/>
          </p:nvSpPr>
          <p:spPr bwMode="ltGray">
            <a:xfrm flipH="1">
              <a:off x="7255119" y="1600200"/>
              <a:ext cx="1524000" cy="1524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rtlCol="0" anchor="ctr"/>
            <a:lstStyle/>
            <a:p>
              <a:pPr algn="ctr" rtl="0" eaLnBrk="1" hangingPunct="1"/>
              <a:endParaRPr lang="en-GB" sz="2400" noProof="0">
                <a:latin typeface="Times New Roman" charset="0"/>
              </a:endParaRPr>
            </a:p>
          </p:txBody>
        </p:sp>
        <p:sp>
          <p:nvSpPr>
            <p:cNvPr id="10" name="Oval 4"/>
            <p:cNvSpPr>
              <a:spLocks noChangeArrowheads="1"/>
            </p:cNvSpPr>
            <p:nvPr/>
          </p:nvSpPr>
          <p:spPr bwMode="ltGray">
            <a:xfrm flipH="1">
              <a:off x="5464419" y="1600200"/>
              <a:ext cx="1524000" cy="1524000"/>
            </a:xfrm>
            <a:prstGeom prst="ellipse">
              <a:avLst/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algn="ctr" rtl="0" eaLnBrk="1" hangingPunct="1"/>
              <a:endParaRPr lang="en-GB" sz="2400" noProof="0">
                <a:latin typeface="Times New Roman" charset="0"/>
              </a:endParaRPr>
            </a:p>
          </p:txBody>
        </p:sp>
        <p:sp>
          <p:nvSpPr>
            <p:cNvPr id="11" name="Oval 5"/>
            <p:cNvSpPr>
              <a:spLocks noChangeArrowheads="1"/>
            </p:cNvSpPr>
            <p:nvPr/>
          </p:nvSpPr>
          <p:spPr bwMode="ltGray">
            <a:xfrm flipH="1">
              <a:off x="5464419" y="3276600"/>
              <a:ext cx="1524000" cy="1524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rtlCol="0" anchor="ctr"/>
            <a:lstStyle/>
            <a:p>
              <a:pPr algn="ctr" rtl="0" eaLnBrk="1" hangingPunct="1"/>
              <a:endParaRPr lang="en-GB" sz="2400" noProof="0">
                <a:latin typeface="Times New Roman" charset="0"/>
              </a:endParaRPr>
            </a:p>
          </p:txBody>
        </p:sp>
        <p:sp>
          <p:nvSpPr>
            <p:cNvPr id="12" name="Oval 6"/>
            <p:cNvSpPr>
              <a:spLocks noChangeArrowheads="1"/>
            </p:cNvSpPr>
            <p:nvPr/>
          </p:nvSpPr>
          <p:spPr bwMode="ltGray">
            <a:xfrm flipH="1">
              <a:off x="3732457" y="3276600"/>
              <a:ext cx="1524000" cy="1524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rtlCol="0" anchor="ctr"/>
            <a:lstStyle/>
            <a:p>
              <a:pPr algn="ctr" rtl="0" eaLnBrk="1" hangingPunct="1"/>
              <a:endParaRPr lang="en-GB" sz="2400" noProof="0">
                <a:latin typeface="Times New Roman" charset="0"/>
              </a:endParaRPr>
            </a:p>
          </p:txBody>
        </p:sp>
        <p:sp>
          <p:nvSpPr>
            <p:cNvPr id="13" name="Oval 7"/>
            <p:cNvSpPr>
              <a:spLocks noChangeArrowheads="1"/>
            </p:cNvSpPr>
            <p:nvPr/>
          </p:nvSpPr>
          <p:spPr bwMode="ltGray">
            <a:xfrm flipH="1">
              <a:off x="9045819" y="3276600"/>
              <a:ext cx="1524000" cy="1524000"/>
            </a:xfrm>
            <a:prstGeom prst="ellipse">
              <a:avLst/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algn="ctr" rtl="0" eaLnBrk="1" hangingPunct="1"/>
              <a:endParaRPr lang="en-GB" sz="2400" noProof="0">
                <a:latin typeface="Times New Roman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rtlCol="0" anchor="b"/>
          <a:lstStyle>
            <a:lvl1pPr algn="l">
              <a:defRPr sz="60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l">
              <a:buNone/>
              <a:defRPr sz="2400" b="1" i="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A7B1B7-652E-4986-8F1E-82424C891F54}" type="datetime1">
              <a:rPr lang="en-GB" noProof="0" smtClean="0"/>
              <a:t>06/07/2024</a:t>
            </a:fld>
            <a:endParaRPr lang="en-GB" noProof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Add a footer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62155A9-2BEA-4E1A-A809-3AB570F0F126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9750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CBDAED17-24F9-40F9-9EFF-172D0F4B28B5}" type="datetime1">
              <a:rPr lang="en-GB" noProof="0" smtClean="0"/>
              <a:t>06/07/2024</a:t>
            </a:fld>
            <a:endParaRPr lang="en-GB" noProof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rtl="0"/>
            <a:r>
              <a:rPr lang="en-GB" noProof="0"/>
              <a:t>Add a footer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C62155A9-2BEA-4E1A-A809-3AB570F0F126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8723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755743F-7974-44BA-8293-2713753EF5C5}" type="datetime1">
              <a:rPr lang="en-GB" noProof="0" smtClean="0"/>
              <a:t>06/07/2024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62155A9-2BEA-4E1A-A809-3AB570F0F126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11230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5460448-3D79-4383-A4E7-BF3C3CF38B03}" type="datetime1">
              <a:rPr lang="en-GB" noProof="0" smtClean="0"/>
              <a:t>06/07/2024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Add a 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62155A9-2BEA-4E1A-A809-3AB570F0F126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7801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7FA456-E03B-443D-862D-10F38CD74113}" type="datetime1">
              <a:rPr lang="en-GB" noProof="0" smtClean="0"/>
              <a:t>06/07/2024</a:t>
            </a:fld>
            <a:endParaRPr lang="en-GB" noProof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Add a footer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62155A9-2BEA-4E1A-A809-3AB570F0F126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4183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997854-EEAE-4106-AC55-78B3E2D34E4D}" type="datetime1">
              <a:rPr lang="en-GB" noProof="0" smtClean="0"/>
              <a:t>06/07/2024</a:t>
            </a:fld>
            <a:endParaRPr lang="en-GB" noProof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Add a footer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62155A9-2BEA-4E1A-A809-3AB570F0F126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8254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EC88E5-F5FB-412F-8506-2D3C6E3C9EA9}" type="datetime1">
              <a:rPr lang="en-GB" noProof="0" smtClean="0"/>
              <a:t>06/07/2024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62155A9-2BEA-4E1A-A809-3AB570F0F126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9764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338138" indent="-338138"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4ECA23-CFE1-4E2C-89B0-79F793CFA7AD}" type="datetime1">
              <a:rPr lang="en-GB" noProof="0" smtClean="0"/>
              <a:t>06/07/2024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Add a 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62155A9-2BEA-4E1A-A809-3AB570F0F126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6436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28A9A8-D0C4-4217-A663-5F5AD74C92C5}" type="datetime1">
              <a:rPr lang="en-GB" noProof="0" smtClean="0"/>
              <a:t>06/07/2024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Add a 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62155A9-2BEA-4E1A-A809-3AB570F0F126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5346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3EE2C50-2FEA-489A-AD3F-9905C970C22B}" type="datetime1">
              <a:rPr lang="en-GB" noProof="0" smtClean="0"/>
              <a:t>06/07/2024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62155A9-2BEA-4E1A-A809-3AB570F0F126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0694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27DDF9-9FB3-41C6-9CB9-437373AEFDCD}" type="datetime1">
              <a:rPr lang="en-GB" noProof="0" smtClean="0"/>
              <a:t>06/07/2024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62155A9-2BEA-4E1A-A809-3AB570F0F126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7602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 userDrawn="1"/>
        </p:nvGrpSpPr>
        <p:grpSpPr>
          <a:xfrm>
            <a:off x="1860687" y="450998"/>
            <a:ext cx="7620000" cy="1139952"/>
            <a:chOff x="1860687" y="450998"/>
            <a:chExt cx="7620000" cy="1139952"/>
          </a:xfrm>
        </p:grpSpPr>
        <p:pic>
          <p:nvPicPr>
            <p:cNvPr id="22" name="Picture 21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1860687" y="450998"/>
              <a:ext cx="7620000" cy="1139952"/>
            </a:xfrm>
            <a:prstGeom prst="rect">
              <a:avLst/>
            </a:prstGeom>
          </p:spPr>
        </p:pic>
        <p:grpSp>
          <p:nvGrpSpPr>
            <p:cNvPr id="23" name="Group 22"/>
            <p:cNvGrpSpPr/>
            <p:nvPr userDrawn="1"/>
          </p:nvGrpSpPr>
          <p:grpSpPr>
            <a:xfrm>
              <a:off x="1860687" y="450998"/>
              <a:ext cx="7615237" cy="1106488"/>
              <a:chOff x="1891518" y="519806"/>
              <a:chExt cx="7615237" cy="1106488"/>
            </a:xfrm>
          </p:grpSpPr>
          <p:sp>
            <p:nvSpPr>
              <p:cNvPr id="24" name="Oval 6"/>
              <p:cNvSpPr>
                <a:spLocks noChangeArrowheads="1"/>
              </p:cNvSpPr>
              <p:nvPr/>
            </p:nvSpPr>
            <p:spPr bwMode="hidden">
              <a:xfrm flipH="1">
                <a:off x="5688818" y="519806"/>
                <a:ext cx="1104900" cy="11049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wrap="none" rtlCol="0" anchor="ctr"/>
              <a:lstStyle/>
              <a:p>
                <a:pPr algn="ctr" rtl="0" eaLnBrk="1" hangingPunct="1"/>
                <a:endParaRPr lang="en-GB" sz="2400" noProof="0">
                  <a:latin typeface="Times New Roman" charset="0"/>
                </a:endParaRPr>
              </a:p>
            </p:txBody>
          </p:sp>
          <p:sp>
            <p:nvSpPr>
              <p:cNvPr id="25" name="Oval 7"/>
              <p:cNvSpPr>
                <a:spLocks noChangeArrowheads="1"/>
              </p:cNvSpPr>
              <p:nvPr/>
            </p:nvSpPr>
            <p:spPr bwMode="hidden">
              <a:xfrm flipH="1">
                <a:off x="8403443" y="519806"/>
                <a:ext cx="1103312" cy="11049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wrap="none" rtlCol="0" anchor="ctr"/>
              <a:lstStyle/>
              <a:p>
                <a:pPr algn="ctr" rtl="0" eaLnBrk="1" hangingPunct="1"/>
                <a:endParaRPr lang="en-GB" sz="2400" noProof="0">
                  <a:latin typeface="Times New Roman" charset="0"/>
                </a:endParaRPr>
              </a:p>
            </p:txBody>
          </p:sp>
          <p:sp>
            <p:nvSpPr>
              <p:cNvPr id="26" name="Oval 8"/>
              <p:cNvSpPr>
                <a:spLocks noChangeArrowheads="1"/>
              </p:cNvSpPr>
              <p:nvPr/>
            </p:nvSpPr>
            <p:spPr bwMode="hidden">
              <a:xfrm flipH="1">
                <a:off x="1891518" y="521394"/>
                <a:ext cx="1103312" cy="11049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wrap="none" rtlCol="0" anchor="ctr"/>
              <a:lstStyle/>
              <a:p>
                <a:pPr algn="ctr" rtl="0" eaLnBrk="1" hangingPunct="1"/>
                <a:endParaRPr lang="en-GB" sz="2400" noProof="0">
                  <a:latin typeface="Times New Roman" charset="0"/>
                </a:endParaRPr>
              </a:p>
            </p:txBody>
          </p:sp>
          <p:sp>
            <p:nvSpPr>
              <p:cNvPr id="27" name="Oval 9"/>
              <p:cNvSpPr>
                <a:spLocks noChangeArrowheads="1"/>
              </p:cNvSpPr>
              <p:nvPr/>
            </p:nvSpPr>
            <p:spPr bwMode="hidden">
              <a:xfrm flipH="1">
                <a:off x="7144555" y="519806"/>
                <a:ext cx="1103312" cy="1104900"/>
              </a:xfrm>
              <a:prstGeom prst="ellipse">
                <a:avLst/>
              </a:prstGeom>
              <a:noFill/>
              <a:ln w="28575">
                <a:solidFill>
                  <a:schemeClr val="accent1">
                    <a:lumMod val="20000"/>
                    <a:lumOff val="80000"/>
                  </a:scheme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E0E0F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tlCol="0" anchor="ctr"/>
              <a:lstStyle/>
              <a:p>
                <a:pPr algn="ctr" rtl="0" eaLnBrk="1" hangingPunct="1"/>
                <a:endParaRPr lang="en-GB" sz="2400" noProof="0">
                  <a:latin typeface="Times New Roman" charset="0"/>
                </a:endParaRPr>
              </a:p>
            </p:txBody>
          </p:sp>
          <p:sp>
            <p:nvSpPr>
              <p:cNvPr id="28" name="Oval 10"/>
              <p:cNvSpPr>
                <a:spLocks noChangeArrowheads="1"/>
              </p:cNvSpPr>
              <p:nvPr/>
            </p:nvSpPr>
            <p:spPr bwMode="hidden">
              <a:xfrm flipH="1">
                <a:off x="3178980" y="519806"/>
                <a:ext cx="1103312" cy="1104900"/>
              </a:xfrm>
              <a:prstGeom prst="ellipse">
                <a:avLst/>
              </a:prstGeom>
              <a:noFill/>
              <a:ln w="28575">
                <a:solidFill>
                  <a:schemeClr val="accent1">
                    <a:lumMod val="20000"/>
                    <a:lumOff val="80000"/>
                  </a:scheme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tlCol="0" anchor="ctr"/>
              <a:lstStyle/>
              <a:p>
                <a:pPr algn="ctr" rtl="0" eaLnBrk="1" hangingPunct="1"/>
                <a:endParaRPr lang="en-GB" sz="2400" noProof="0">
                  <a:latin typeface="Times New Roman" charset="0"/>
                </a:endParaRPr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3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999DD6EC-EFF8-4CB2-90A1-7CBB233121D8}" type="datetime1">
              <a:rPr lang="en-GB" noProof="0" smtClean="0"/>
              <a:t>06/07/2024</a:t>
            </a:fld>
            <a:endParaRPr lang="en-GB" noProof="0"/>
          </a:p>
        </p:txBody>
      </p:sp>
      <p:sp>
        <p:nvSpPr>
          <p:cNvPr id="3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rtl="0"/>
            <a:r>
              <a:rPr lang="en-GB" noProof="0"/>
              <a:t>Add a footer</a:t>
            </a:r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C62155A9-2BEA-4E1A-A809-3AB570F0F126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1830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 cap="none" spc="0">
          <a:ln w="22225">
            <a:solidFill>
              <a:schemeClr val="tx2"/>
            </a:solidFill>
            <a:prstDash val="solid"/>
          </a:ln>
          <a:solidFill>
            <a:schemeClr val="tx2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87338" indent="-287338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>
            <a:lumMod val="75000"/>
          </a:schemeClr>
        </a:buClr>
        <a:buSzPct val="70000"/>
        <a:buFont typeface="Wingdings" panose="05000000000000000000" pitchFamily="2" charset="2"/>
        <a:buChar char="¤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>
            <a:lumMod val="75000"/>
          </a:schemeClr>
        </a:buClr>
        <a:buSzPct val="70000"/>
        <a:buFont typeface="Wingdings" panose="05000000000000000000" pitchFamily="2" charset="2"/>
        <a:buChar char="¤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4">
            <a:lumMod val="75000"/>
          </a:schemeClr>
        </a:buClr>
        <a:buSzPct val="70000"/>
        <a:buFont typeface="Wingdings" panose="05000000000000000000" pitchFamily="2" charset="2"/>
        <a:buChar char="¤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5">
            <a:lumMod val="75000"/>
          </a:schemeClr>
        </a:buClr>
        <a:buSzPct val="70000"/>
        <a:buFont typeface="Wingdings" panose="05000000000000000000" pitchFamily="2" charset="2"/>
        <a:buChar char="¤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SzPct val="70000"/>
        <a:buFont typeface="Wingdings" panose="05000000000000000000" pitchFamily="2" charset="2"/>
        <a:buChar char="¤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6">
            <a:lumMod val="75000"/>
          </a:schemeClr>
        </a:buClr>
        <a:buSzPct val="70000"/>
        <a:buFont typeface="Wingdings" panose="05000000000000000000" pitchFamily="2" charset="2"/>
        <a:buChar char="¤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6">
            <a:lumMod val="75000"/>
          </a:schemeClr>
        </a:buClr>
        <a:buSzPct val="70000"/>
        <a:buFont typeface="Wingdings" panose="05000000000000000000" pitchFamily="2" charset="2"/>
        <a:buChar char="¤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75000"/>
          </a:schemeClr>
        </a:buClr>
        <a:buSzPct val="70000"/>
        <a:buFont typeface="Wingdings" panose="05000000000000000000" pitchFamily="2" charset="2"/>
        <a:buChar char="¤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>
            <a:lumMod val="75000"/>
          </a:schemeClr>
        </a:buClr>
        <a:buSzPct val="70000"/>
        <a:buFont typeface="Wingdings" panose="05000000000000000000" pitchFamily="2" charset="2"/>
        <a:buChar char="¤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57225" y="174625"/>
            <a:ext cx="5286375" cy="2387600"/>
          </a:xfrm>
        </p:spPr>
        <p:txBody>
          <a:bodyPr rtlCol="0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828800" algn="l"/>
              </a:tabLst>
            </a:pPr>
            <a:r>
              <a:rPr lang="en-GB" sz="7200" dirty="0"/>
              <a:t>Evangelism</a:t>
            </a:r>
            <a:br>
              <a:rPr lang="en-GB" sz="7200" dirty="0"/>
            </a:br>
            <a:r>
              <a:rPr lang="en-GB" sz="7200" dirty="0"/>
              <a:t>On-The-Go</a:t>
            </a:r>
            <a:endParaRPr lang="en-GB" dirty="0"/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6486524" y="4999038"/>
            <a:ext cx="5095875" cy="1655762"/>
          </a:xfrm>
        </p:spPr>
        <p:txBody>
          <a:bodyPr rtlCol="0">
            <a:normAutofit/>
          </a:bodyPr>
          <a:lstStyle/>
          <a:p>
            <a:pPr algn="ctr" rtl="0"/>
            <a:r>
              <a:rPr lang="en-GB" sz="3200" dirty="0" err="1"/>
              <a:t>RCCG</a:t>
            </a:r>
            <a:r>
              <a:rPr lang="en-GB" sz="3200" dirty="0"/>
              <a:t> Sunday School </a:t>
            </a:r>
            <a:br>
              <a:rPr lang="en-GB" sz="3200" dirty="0"/>
            </a:br>
            <a:r>
              <a:rPr lang="en-GB" sz="3200" dirty="0"/>
              <a:t>7 July 2024 Lesson 45</a:t>
            </a:r>
          </a:p>
        </p:txBody>
      </p:sp>
      <p:pic>
        <p:nvPicPr>
          <p:cNvPr id="2" name="Picture 1" descr="A logo with a white bird in a blue circle&#10;&#10;Description automatically generated">
            <a:extLst>
              <a:ext uri="{FF2B5EF4-FFF2-40B4-BE49-F238E27FC236}">
                <a16:creationId xmlns:a16="http://schemas.microsoft.com/office/drawing/2014/main" id="{8247B12C-1A92-A8DF-55E3-F9D72025A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959" y="4117742"/>
            <a:ext cx="2305453" cy="230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80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19125" y="155575"/>
            <a:ext cx="10515600" cy="911225"/>
          </a:xfrm>
        </p:spPr>
        <p:txBody>
          <a:bodyPr rtlCol="0"/>
          <a:lstStyle/>
          <a:p>
            <a:pPr rtl="0"/>
            <a:r>
              <a:rPr lang="en-GB" dirty="0"/>
              <a:t>Text:  Romans 10:13-15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410200" y="1285875"/>
            <a:ext cx="6629400" cy="5029200"/>
          </a:xfrm>
        </p:spPr>
        <p:txBody>
          <a:bodyPr rtlCol="0">
            <a:normAutofit fontScale="92500" lnSpcReduction="20000"/>
          </a:bodyPr>
          <a:lstStyle/>
          <a:p>
            <a:pPr marL="361950" marR="0" lvl="0" indent="-36195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  <a:tabLst/>
            </a:pPr>
            <a:r>
              <a:rPr lang="en-US" altLang="en-US" sz="3200" b="1" dirty="0"/>
              <a:t>Salvation Through Faith: </a:t>
            </a:r>
            <a:r>
              <a:rPr lang="en-US" altLang="en-US" sz="3200" dirty="0"/>
              <a:t>Call on the name of the Lord</a:t>
            </a:r>
          </a:p>
          <a:p>
            <a:pPr marL="361950" marR="0" lvl="0" indent="-36195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  <a:tabLst/>
            </a:pPr>
            <a:endParaRPr lang="en-US" altLang="en-US" sz="3200" dirty="0"/>
          </a:p>
          <a:p>
            <a:pPr marL="361950" marR="0" lvl="0" indent="-36195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  <a:tabLst/>
            </a:pPr>
            <a:r>
              <a:rPr lang="en-US" altLang="en-US" sz="3200" b="1" dirty="0"/>
              <a:t>Hearing Leads to Belief:</a:t>
            </a:r>
            <a:r>
              <a:rPr lang="en-US" altLang="en-US" sz="3200" dirty="0"/>
              <a:t> Can't believe if you haven't heard</a:t>
            </a:r>
          </a:p>
          <a:p>
            <a:pPr marL="361950" marR="0" lvl="0" indent="-36195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  <a:tabLst/>
            </a:pPr>
            <a:endParaRPr lang="en-US" altLang="en-US" sz="3200" dirty="0"/>
          </a:p>
          <a:p>
            <a:pPr marL="361950" marR="0" lvl="0" indent="-36195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  <a:tabLst/>
            </a:pPr>
            <a:r>
              <a:rPr lang="en-US" altLang="en-US" sz="3200" b="1" dirty="0"/>
              <a:t>Preaching Spreads the Message: </a:t>
            </a:r>
            <a:r>
              <a:rPr lang="en-US" altLang="en-US" sz="3200" dirty="0"/>
              <a:t>Someone needs to preach it</a:t>
            </a:r>
          </a:p>
          <a:p>
            <a:pPr marL="361950" marR="0" lvl="0" indent="-36195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  <a:tabLst/>
            </a:pPr>
            <a:endParaRPr lang="en-US" altLang="en-US" sz="3200" dirty="0"/>
          </a:p>
          <a:p>
            <a:pPr marL="361950" marR="0" lvl="0" indent="-36195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FontTx/>
              <a:buChar char="•"/>
              <a:tabLst/>
            </a:pPr>
            <a:r>
              <a:rPr lang="en-US" altLang="en-US" sz="3200" b="1" dirty="0"/>
              <a:t>Sent to Share the Gospel: </a:t>
            </a:r>
            <a:r>
              <a:rPr lang="en-US" altLang="en-US" sz="3200" dirty="0"/>
              <a:t>You are sent to share</a:t>
            </a:r>
          </a:p>
        </p:txBody>
      </p:sp>
      <p:pic>
        <p:nvPicPr>
          <p:cNvPr id="2051" name="Picture 3" descr="Sharing The Gospel Images – Browse 4,790 Stock Photos, Vectors, and Video |  Adobe Stock">
            <a:extLst>
              <a:ext uri="{FF2B5EF4-FFF2-40B4-BE49-F238E27FC236}">
                <a16:creationId xmlns:a16="http://schemas.microsoft.com/office/drawing/2014/main" id="{567C9E18-AD2D-63FB-B748-63072F3B88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44"/>
          <a:stretch/>
        </p:blipFill>
        <p:spPr bwMode="auto">
          <a:xfrm>
            <a:off x="619125" y="1285875"/>
            <a:ext cx="4572000" cy="4649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88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04825" y="184151"/>
            <a:ext cx="10515600" cy="806450"/>
          </a:xfrm>
        </p:spPr>
        <p:txBody>
          <a:bodyPr rtlCol="0"/>
          <a:lstStyle/>
          <a:p>
            <a:pPr rtl="0"/>
            <a:r>
              <a:rPr lang="en-GB" dirty="0"/>
              <a:t>Unleash the Inner Evangelist</a:t>
            </a:r>
          </a:p>
        </p:txBody>
      </p:sp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5A0C8C5E-0408-B2D7-899C-A11E3C224A68}"/>
              </a:ext>
            </a:extLst>
          </p:cNvPr>
          <p:cNvSpPr txBox="1">
            <a:spLocks/>
          </p:cNvSpPr>
          <p:nvPr/>
        </p:nvSpPr>
        <p:spPr>
          <a:xfrm>
            <a:off x="600075" y="1171575"/>
            <a:ext cx="8324848" cy="5005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7338" indent="-287338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>
                  <a:lumMod val="75000"/>
                </a:schemeClr>
              </a:buClr>
              <a:buSzPct val="70000"/>
              <a:buFont typeface="Wingdings" panose="05000000000000000000" pitchFamily="2" charset="2"/>
              <a:buChar char="¤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9775" indent="-282575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>
                  <a:lumMod val="75000"/>
                </a:schemeClr>
              </a:buClr>
              <a:buSzPct val="70000"/>
              <a:buFont typeface="Wingdings" panose="05000000000000000000" pitchFamily="2" charset="2"/>
              <a:buChar char="¤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4">
                  <a:lumMod val="75000"/>
                </a:schemeClr>
              </a:buClr>
              <a:buSzPct val="70000"/>
              <a:buFont typeface="Wingdings" panose="05000000000000000000" pitchFamily="2" charset="2"/>
              <a:buChar char="¤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5">
                  <a:lumMod val="75000"/>
                </a:schemeClr>
              </a:buClr>
              <a:buSzPct val="70000"/>
              <a:buFont typeface="Wingdings" panose="05000000000000000000" pitchFamily="2" charset="2"/>
              <a:buChar char="¤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SzPct val="70000"/>
              <a:buFont typeface="Wingdings" panose="05000000000000000000" pitchFamily="2" charset="2"/>
              <a:buChar char="¤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>
                  <a:lumMod val="75000"/>
                </a:schemeClr>
              </a:buClr>
              <a:buSzPct val="70000"/>
              <a:buFont typeface="Wingdings" panose="05000000000000000000" pitchFamily="2" charset="2"/>
              <a:buChar char="¤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>
                  <a:lumMod val="75000"/>
                </a:schemeClr>
              </a:buClr>
              <a:buSzPct val="70000"/>
              <a:buFont typeface="Wingdings" panose="05000000000000000000" pitchFamily="2" charset="2"/>
              <a:buChar char="¤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1">
                  <a:lumMod val="75000"/>
                </a:schemeClr>
              </a:buClr>
              <a:buSzPct val="70000"/>
              <a:buFont typeface="Wingdings" panose="05000000000000000000" pitchFamily="2" charset="2"/>
              <a:buChar char="¤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>
                  <a:lumMod val="75000"/>
                </a:schemeClr>
              </a:buClr>
              <a:buSzPct val="70000"/>
              <a:buFont typeface="Wingdings" panose="05000000000000000000" pitchFamily="2" charset="2"/>
              <a:buChar char="¤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/>
              <a:t>Everyone is called</a:t>
            </a:r>
            <a:r>
              <a:rPr lang="en-US" sz="3200" dirty="0"/>
              <a:t>:</a:t>
            </a:r>
            <a:r>
              <a:rPr lang="en-US" dirty="0"/>
              <a:t> Be one too.</a:t>
            </a:r>
            <a:endParaRPr lang="en-US" sz="3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500" b="1" dirty="0"/>
              <a:t>   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/>
              <a:t>Beyond the Walls</a:t>
            </a:r>
            <a:r>
              <a:rPr lang="en-US" sz="3200" dirty="0"/>
              <a:t>: </a:t>
            </a:r>
            <a:r>
              <a:rPr lang="en-US" dirty="0"/>
              <a:t>Forget the pulpit! “Be innovative</a:t>
            </a:r>
            <a:endParaRPr lang="en-US" sz="3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500" b="1" dirty="0"/>
              <a:t>   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/>
              <a:t>Multifaceted Mission</a:t>
            </a:r>
            <a:r>
              <a:rPr lang="en-US" sz="3200" dirty="0"/>
              <a:t>: </a:t>
            </a:r>
            <a:r>
              <a:rPr lang="en-US" dirty="0"/>
              <a:t>Not one approach. </a:t>
            </a:r>
            <a:endParaRPr lang="en-US" sz="3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500" b="1" dirty="0"/>
              <a:t>   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/>
              <a:t>Serious Responsibility</a:t>
            </a:r>
            <a:r>
              <a:rPr lang="en-US" sz="3200" dirty="0"/>
              <a:t>: </a:t>
            </a:r>
            <a:r>
              <a:rPr lang="en-US" dirty="0"/>
              <a:t>Not a casual task.</a:t>
            </a:r>
            <a:endParaRPr lang="en-US" sz="3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500" b="1" dirty="0"/>
              <a:t>   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/>
              <a:t>Empowered Journey</a:t>
            </a:r>
            <a:r>
              <a:rPr lang="en-US" sz="3200" dirty="0"/>
              <a:t>: </a:t>
            </a:r>
            <a:r>
              <a:rPr lang="en-US" dirty="0"/>
              <a:t>Practical tools. </a:t>
            </a:r>
            <a:endParaRPr lang="en-GB" sz="32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676C460-1B94-6E7E-8017-D35AD7D9CBFF}"/>
              </a:ext>
            </a:extLst>
          </p:cNvPr>
          <p:cNvGrpSpPr/>
          <p:nvPr/>
        </p:nvGrpSpPr>
        <p:grpSpPr>
          <a:xfrm>
            <a:off x="8924924" y="1323975"/>
            <a:ext cx="3048001" cy="4700588"/>
            <a:chOff x="6972300" y="0"/>
            <a:chExt cx="5219700" cy="6858000"/>
          </a:xfrm>
        </p:grpSpPr>
        <p:pic>
          <p:nvPicPr>
            <p:cNvPr id="1026" name="Picture 2" descr="George Street Sydney – Evangelism – Evangelism Australia | Resources,  Articles, Ministries">
              <a:extLst>
                <a:ext uri="{FF2B5EF4-FFF2-40B4-BE49-F238E27FC236}">
                  <a16:creationId xmlns:a16="http://schemas.microsoft.com/office/drawing/2014/main" id="{058C5571-E9DE-7DDA-BE87-38992AE567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87"/>
            <a:stretch/>
          </p:blipFill>
          <p:spPr bwMode="auto">
            <a:xfrm>
              <a:off x="6972300" y="0"/>
              <a:ext cx="52197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4EEF6C5-F059-6B0E-A46A-593B51DDA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6717509" y="5103016"/>
              <a:ext cx="1509712" cy="100012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EE83483-763A-BBB5-4459-E7214B83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6546060" y="3931442"/>
              <a:ext cx="1509712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48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04825" y="184151"/>
            <a:ext cx="10515600" cy="806450"/>
          </a:xfrm>
        </p:spPr>
        <p:txBody>
          <a:bodyPr rtlCol="0">
            <a:normAutofit/>
          </a:bodyPr>
          <a:lstStyle/>
          <a:p>
            <a:r>
              <a:rPr lang="en-US" sz="4400" b="1" dirty="0"/>
              <a:t>The Father's Business: Why We Preach</a:t>
            </a:r>
            <a:endParaRPr lang="en-GB" dirty="0"/>
          </a:p>
        </p:txBody>
      </p:sp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5A0C8C5E-0408-B2D7-899C-A11E3C224A68}"/>
              </a:ext>
            </a:extLst>
          </p:cNvPr>
          <p:cNvSpPr txBox="1">
            <a:spLocks/>
          </p:cNvSpPr>
          <p:nvPr/>
        </p:nvSpPr>
        <p:spPr>
          <a:xfrm>
            <a:off x="504825" y="990601"/>
            <a:ext cx="5591173" cy="5324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7338" indent="-287338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>
                  <a:lumMod val="75000"/>
                </a:schemeClr>
              </a:buClr>
              <a:buSzPct val="70000"/>
              <a:buFont typeface="Wingdings" panose="05000000000000000000" pitchFamily="2" charset="2"/>
              <a:buChar char="¤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9775" indent="-282575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>
                  <a:lumMod val="75000"/>
                </a:schemeClr>
              </a:buClr>
              <a:buSzPct val="70000"/>
              <a:buFont typeface="Wingdings" panose="05000000000000000000" pitchFamily="2" charset="2"/>
              <a:buChar char="¤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4">
                  <a:lumMod val="75000"/>
                </a:schemeClr>
              </a:buClr>
              <a:buSzPct val="70000"/>
              <a:buFont typeface="Wingdings" panose="05000000000000000000" pitchFamily="2" charset="2"/>
              <a:buChar char="¤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5">
                  <a:lumMod val="75000"/>
                </a:schemeClr>
              </a:buClr>
              <a:buSzPct val="70000"/>
              <a:buFont typeface="Wingdings" panose="05000000000000000000" pitchFamily="2" charset="2"/>
              <a:buChar char="¤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SzPct val="70000"/>
              <a:buFont typeface="Wingdings" panose="05000000000000000000" pitchFamily="2" charset="2"/>
              <a:buChar char="¤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>
                  <a:lumMod val="75000"/>
                </a:schemeClr>
              </a:buClr>
              <a:buSzPct val="70000"/>
              <a:buFont typeface="Wingdings" panose="05000000000000000000" pitchFamily="2" charset="2"/>
              <a:buChar char="¤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>
                  <a:lumMod val="75000"/>
                </a:schemeClr>
              </a:buClr>
              <a:buSzPct val="70000"/>
              <a:buFont typeface="Wingdings" panose="05000000000000000000" pitchFamily="2" charset="2"/>
              <a:buChar char="¤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1">
                  <a:lumMod val="75000"/>
                </a:schemeClr>
              </a:buClr>
              <a:buSzPct val="70000"/>
              <a:buFont typeface="Wingdings" panose="05000000000000000000" pitchFamily="2" charset="2"/>
              <a:buChar char="¤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>
                  <a:lumMod val="75000"/>
                </a:schemeClr>
              </a:buClr>
              <a:buSzPct val="70000"/>
              <a:buFont typeface="Wingdings" panose="05000000000000000000" pitchFamily="2" charset="2"/>
              <a:buChar char="¤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fontAlgn="base"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n-US" sz="3000" b="1" dirty="0"/>
              <a:t>God's Mission: </a:t>
            </a:r>
            <a:r>
              <a:rPr lang="en-US" sz="3000" dirty="0"/>
              <a:t>Jesus emphasized importance.</a:t>
            </a:r>
          </a:p>
          <a:p>
            <a:pPr marL="361950" indent="-361950" fontAlgn="base">
              <a:spcBef>
                <a:spcPts val="0"/>
              </a:spcBef>
              <a:spcAft>
                <a:spcPct val="0"/>
              </a:spcAft>
              <a:buFontTx/>
              <a:buChar char="•"/>
            </a:pPr>
            <a:endParaRPr lang="en-US" sz="3000" dirty="0"/>
          </a:p>
          <a:p>
            <a:pPr marL="361950" indent="-361950" fontAlgn="base"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n-US" sz="3000" b="1" dirty="0"/>
              <a:t>Unwavering Commitment: </a:t>
            </a:r>
            <a:r>
              <a:rPr lang="en-US" sz="3000" dirty="0"/>
              <a:t>Not optional.</a:t>
            </a:r>
          </a:p>
          <a:p>
            <a:pPr marL="361950" indent="-361950" fontAlgn="base">
              <a:spcBef>
                <a:spcPts val="0"/>
              </a:spcBef>
              <a:spcAft>
                <a:spcPct val="0"/>
              </a:spcAft>
              <a:buFontTx/>
              <a:buChar char="•"/>
            </a:pPr>
            <a:endParaRPr lang="en-US" sz="3000" dirty="0"/>
          </a:p>
          <a:p>
            <a:pPr marL="361950" indent="-361950" fontAlgn="base"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n-US" sz="3000" b="1" dirty="0"/>
              <a:t>The Value of a Soul: </a:t>
            </a:r>
            <a:r>
              <a:rPr lang="en-US" sz="3000" dirty="0"/>
              <a:t>Joy in Heaven – one new convert.</a:t>
            </a:r>
          </a:p>
          <a:p>
            <a:pPr marL="361950" indent="-361950" fontAlgn="base">
              <a:spcBef>
                <a:spcPts val="0"/>
              </a:spcBef>
              <a:spcAft>
                <a:spcPct val="0"/>
              </a:spcAft>
              <a:buFontTx/>
              <a:buChar char="•"/>
            </a:pPr>
            <a:endParaRPr lang="en-US" sz="3000" dirty="0"/>
          </a:p>
          <a:p>
            <a:pPr marL="361950" indent="-361950" fontAlgn="base">
              <a:spcBef>
                <a:spcPts val="0"/>
              </a:spcBef>
              <a:spcAft>
                <a:spcPct val="0"/>
              </a:spcAft>
              <a:buFontTx/>
              <a:buChar char="•"/>
            </a:pPr>
            <a:r>
              <a:rPr lang="en-US" sz="3000" b="1" dirty="0"/>
              <a:t>Responsibility for All: </a:t>
            </a:r>
            <a:r>
              <a:rPr lang="en-US" sz="3000" dirty="0"/>
              <a:t>God's desire for all believers.</a:t>
            </a:r>
          </a:p>
        </p:txBody>
      </p:sp>
      <p:pic>
        <p:nvPicPr>
          <p:cNvPr id="3074" name="Picture 2" descr="Who Was Jesus, the Man? | Live Science">
            <a:extLst>
              <a:ext uri="{FF2B5EF4-FFF2-40B4-BE49-F238E27FC236}">
                <a16:creationId xmlns:a16="http://schemas.microsoft.com/office/drawing/2014/main" id="{520AE9CD-A681-DF98-8DA3-A4CAC095BE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8" r="5136"/>
          <a:stretch/>
        </p:blipFill>
        <p:spPr bwMode="auto">
          <a:xfrm>
            <a:off x="6200775" y="990600"/>
            <a:ext cx="5343526" cy="531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86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98629E-DA23-1F07-FCA1-32A1D7152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307975"/>
            <a:ext cx="10848975" cy="930275"/>
          </a:xfrm>
        </p:spPr>
        <p:txBody>
          <a:bodyPr>
            <a:normAutofit/>
          </a:bodyPr>
          <a:lstStyle/>
          <a:p>
            <a:r>
              <a:rPr lang="en-US" b="1" dirty="0"/>
              <a:t>Our Business Too: Sharing the Gospel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5E6C03-F66E-5DA9-E1DD-AB62AFB15B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4825" y="1352550"/>
            <a:ext cx="5514975" cy="482441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Commissioned to Share</a:t>
            </a:r>
            <a:r>
              <a:rPr lang="en-US" sz="3200" dirty="0"/>
              <a:t>: with zeal and wisdom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A Lifelong Commitment</a:t>
            </a:r>
            <a:r>
              <a:rPr lang="en-US" sz="3200" dirty="0"/>
              <a:t>: responsibility,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Strategic Witnessing</a:t>
            </a:r>
            <a:r>
              <a:rPr lang="en-US" sz="3200" dirty="0"/>
              <a:t>: Be creative!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Sacrificial Service</a:t>
            </a:r>
            <a:r>
              <a:rPr lang="en-US" sz="3200" dirty="0"/>
              <a:t>: Requires commitment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73E38B-A7F3-E010-2D49-24A9ECC478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52550"/>
            <a:ext cx="5600700" cy="482441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Live the Message</a:t>
            </a:r>
            <a:r>
              <a:rPr lang="en-US" sz="3200" dirty="0"/>
              <a:t>: Your life is an epistle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Focus on Christ</a:t>
            </a:r>
            <a:r>
              <a:rPr lang="en-US" sz="3200" dirty="0"/>
              <a:t>: Jesus is the essence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Multiplying the Message</a:t>
            </a:r>
            <a:r>
              <a:rPr lang="en-US" sz="3200" dirty="0"/>
              <a:t>: Beyond our generation.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Pray for Power</a:t>
            </a:r>
            <a:r>
              <a:rPr lang="en-US" sz="3200" dirty="0"/>
              <a:t>: Seek God's guidance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Urgency</a:t>
            </a:r>
            <a:r>
              <a:rPr lang="en-US" sz="3200" dirty="0"/>
              <a:t>: Time is precious.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108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809625" y="590550"/>
            <a:ext cx="5286375" cy="1866900"/>
          </a:xfrm>
        </p:spPr>
        <p:txBody>
          <a:bodyPr rtlCol="0"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828800" algn="l"/>
              </a:tabLst>
            </a:pPr>
            <a:r>
              <a:rPr lang="en-GB" sz="7200" dirty="0"/>
              <a:t>Conclusion:</a:t>
            </a:r>
            <a:br>
              <a:rPr lang="en-GB" sz="7200" dirty="0"/>
            </a:br>
            <a:r>
              <a:rPr lang="en-US" sz="4900" b="1" dirty="0"/>
              <a:t>Our Call to Action</a:t>
            </a:r>
            <a:endParaRPr lang="en-GB" dirty="0"/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5815012" y="3352800"/>
            <a:ext cx="6181726" cy="3073400"/>
          </a:xfrm>
        </p:spPr>
        <p:txBody>
          <a:bodyPr rtlCol="0">
            <a:normAutofit/>
          </a:bodyPr>
          <a:lstStyle/>
          <a:p>
            <a:pPr marL="361950" indent="-361950">
              <a:buFont typeface="Arial" panose="020B0604020202020204" pitchFamily="34" charset="0"/>
              <a:buChar char="•"/>
            </a:pPr>
            <a:r>
              <a:rPr lang="en-US" sz="3200" b="1" dirty="0"/>
              <a:t>Evangelism is a mission</a:t>
            </a:r>
            <a:endParaRPr lang="en-US" sz="3200" dirty="0"/>
          </a:p>
          <a:p>
            <a:pPr marL="361950" indent="-361950">
              <a:buFont typeface="Arial" panose="020B0604020202020204" pitchFamily="34" charset="0"/>
              <a:buChar char="•"/>
            </a:pPr>
            <a:r>
              <a:rPr lang="en-US" sz="3200" b="1" dirty="0"/>
              <a:t>Be an active witness</a:t>
            </a:r>
          </a:p>
          <a:p>
            <a:pPr marL="361950" indent="-361950">
              <a:buFont typeface="Arial" panose="020B0604020202020204" pitchFamily="34" charset="0"/>
              <a:buChar char="•"/>
            </a:pPr>
            <a:r>
              <a:rPr lang="en-US" sz="3200" dirty="0"/>
              <a:t>Be relevant</a:t>
            </a:r>
          </a:p>
          <a:p>
            <a:pPr marL="361950" indent="-361950">
              <a:buFont typeface="Arial" panose="020B0604020202020204" pitchFamily="34" charset="0"/>
              <a:buChar char="•"/>
            </a:pPr>
            <a:r>
              <a:rPr lang="en-US" sz="3200" b="1" dirty="0"/>
              <a:t>Embrace the challenge</a:t>
            </a:r>
            <a:endParaRPr lang="en-US" sz="3200" dirty="0"/>
          </a:p>
        </p:txBody>
      </p:sp>
      <p:pic>
        <p:nvPicPr>
          <p:cNvPr id="2" name="Picture 1" descr="A logo with a white bird in a blue circle&#10;&#10;Description automatically generated">
            <a:extLst>
              <a:ext uri="{FF2B5EF4-FFF2-40B4-BE49-F238E27FC236}">
                <a16:creationId xmlns:a16="http://schemas.microsoft.com/office/drawing/2014/main" id="{8247B12C-1A92-A8DF-55E3-F9D72025A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04" y="4374917"/>
            <a:ext cx="2305453" cy="230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6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atermark design templat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9443086_TF03460614" id="{1CD486F6-30EE-47F9-A838-BDFFD33D43EE}" vid="{99459562-85BC-4128-BEFF-FED49E39882C}"/>
    </a:ext>
  </a:extLst>
</a:theme>
</file>

<file path=ppt/theme/theme2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 design slides</Template>
  <TotalTime>93</TotalTime>
  <Words>246</Words>
  <Application>Microsoft Office PowerPoint</Application>
  <PresentationFormat>Widescreen</PresentationFormat>
  <Paragraphs>48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Times New Roman</vt:lpstr>
      <vt:lpstr>Wingdings</vt:lpstr>
      <vt:lpstr>Watermark design template</vt:lpstr>
      <vt:lpstr>Evangelism On-The-Go</vt:lpstr>
      <vt:lpstr>Text:  Romans 10:13-15</vt:lpstr>
      <vt:lpstr>Unleash the Inner Evangelist</vt:lpstr>
      <vt:lpstr>The Father's Business: Why We Preach</vt:lpstr>
      <vt:lpstr>Our Business Too: Sharing the Gospel</vt:lpstr>
      <vt:lpstr>Conclusion: Our Call to Action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Deji West</dc:creator>
  <cp:lastModifiedBy>Deji West</cp:lastModifiedBy>
  <cp:revision>2</cp:revision>
  <dcterms:created xsi:type="dcterms:W3CDTF">2024-07-06T22:32:22Z</dcterms:created>
  <dcterms:modified xsi:type="dcterms:W3CDTF">2024-07-07T00:06:13Z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74068000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