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3" r:id="rId6"/>
    <p:sldId id="264" r:id="rId7"/>
    <p:sldId id="265" r:id="rId8"/>
    <p:sldId id="267" r:id="rId9"/>
  </p:sldIdLst>
  <p:sldSz cx="12192000" cy="6858000"/>
  <p:notesSz cx="7086600" cy="93726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E24"/>
    <a:srgbClr val="28166F"/>
    <a:srgbClr val="431D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74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4B403E99-B171-41D5-9465-25D35BF49B6B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71575"/>
            <a:ext cx="5626100" cy="3163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510564"/>
            <a:ext cx="5669280" cy="3690461"/>
          </a:xfrm>
          <a:prstGeom prst="rect">
            <a:avLst/>
          </a:prstGeom>
        </p:spPr>
        <p:txBody>
          <a:bodyPr vert="horz" lIns="94046" tIns="47023" rIns="94046" bIns="470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FE5E68AE-8D26-4261-AAAB-93B15FC3BCD4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81822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E68AE-8D26-4261-AAAB-93B15FC3BCD4}" type="slidenum">
              <a:rPr lang="en-NG" smtClean="0"/>
              <a:t>7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19439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0F9E-37B0-7556-A1F0-5FF8F501E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9D0449-6A5D-F1BB-5782-1875FF0B2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033EE-18AF-2D06-733B-5D674008F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A3518-D6A9-776B-9D36-F5F2A35A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83F80-3F42-EE8E-040A-F586018D3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97839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0650-6424-D44B-A8D1-BBE53F9E2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C753-805F-3DBC-6304-8CF4E40CE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5637C-E877-2043-5210-E2D83E8D7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486C8-FBD6-03B2-12E2-28A2C1E3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848AC-EDCC-5BAE-CC61-F5BADBFA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9705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80DE-851C-BE5A-5590-E9E83786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A90E8-669A-CEAC-8D58-56B68CA02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FBE32-C9EE-566B-5453-2C4CEE46B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177C6-3AAB-9C6D-F564-6794A3EE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FD588-3004-F133-8203-3553125D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20960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F808-52E3-DF45-73C7-BD8246A7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B707A-94E7-5F9A-1A94-B3E47437A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D5C4E-5FF1-E5BA-784E-9C457B0BA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7A6B4-8206-F68C-301D-6586F4B41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EAD8-A0AD-3B41-53C6-166C6EE8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62DB2-2FC5-5883-6BCD-32730446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07245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B206E-B420-E5A2-52AA-71ADA5F1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724A1-3DC3-B212-4CB5-62B7CE6BE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66792-AF79-7E24-6112-F8ECBAC24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48CD3-8755-89AF-E11F-5661BA46F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1CCFB1-E67D-A3C3-C97B-7806D1651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C105E-9BE2-FA5B-8859-6286DC22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BC63F-6D18-F608-42B1-C917AC3E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4A379-F1C5-7811-7F73-221729AC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99887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0FD70-9A56-C83C-F8CF-5F16E528C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214628-AF45-8C66-2667-21B551DAF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F9819C-D2EC-E72C-3B17-93440D050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7AB98-E5B6-F7E8-C293-C9298F0BB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60924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87DB13-787A-FAFB-70E0-4AD55433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685EBE-1639-6D6A-B220-F8951C14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6A159-4CC1-D957-2097-3C456C13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30530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39C2-99A8-E4B8-246E-FA3432F7E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B904F-D01F-7986-CE27-C74928A4D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E145B-F948-728B-DC9D-C149F34DF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A1E74-0058-889C-4B6F-5E8E990F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E0078-9F54-2EE9-4692-31978EC66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2AE1-27F1-919C-95A0-8498F5B00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2187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A8EDC-F934-9182-DE41-D5F04720F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CF41D4-712B-1A66-F4DC-29B43540E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EB322-CFBE-A5CC-12D3-E7CDF5D7B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1E2F2-B5E6-55D7-DC58-A3A07E1E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277B5-D840-5976-FBC7-9C37376EC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6C8BB-373F-EF14-DE7A-427B5E62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8830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209C-6DBB-2B26-1044-5BD98BCD6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7E32D2-9711-DFC2-F611-DCC6B4F5D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694A8-5CC3-8918-529F-6242605B6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27E01-D8C6-845F-6D25-5E481FD4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67C1-85C1-E0F3-29D2-F1666A05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911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7A50BE-E65D-1F4F-87DA-75D733B8E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1C6AE1-4A8F-C2F5-B8A1-ACC7AEA4C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A4002-3CDC-A9E9-C84F-717C56D74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1F062-A081-D210-40F4-32F30BDF8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18D38-EFD3-580C-8EBD-972C9BA64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452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A9CB2A-7D43-F2C8-BD4E-83AED23EB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F712C-7F88-EAD7-6729-A0EE71C4D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D82EF-4F79-5302-BF41-CD20FE934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BF3D1-BE17-431A-B35B-5EF50619C57D}" type="datetimeFigureOut">
              <a:rPr lang="en-NG" smtClean="0"/>
              <a:t>28/07/2024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07CF-CA8F-E1E1-76E9-FF32E99C9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A39BD-78FA-2F07-1897-FDF91D29C6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73EAF-2D5D-4BF6-B9CF-970E316C21F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53231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8FB3-BC39-71D1-3D3F-A9F7C8C7A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609" y="2458387"/>
            <a:ext cx="6031043" cy="3088390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</a:t>
            </a:r>
            <a:b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SECOND COMING</a:t>
            </a:r>
            <a:b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OF CHRIST</a:t>
            </a:r>
            <a:endParaRPr lang="en-NG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D7ACB6-9752-C14C-8920-D8B508CFBAC2}"/>
              </a:ext>
            </a:extLst>
          </p:cNvPr>
          <p:cNvSpPr/>
          <p:nvPr/>
        </p:nvSpPr>
        <p:spPr>
          <a:xfrm>
            <a:off x="0" y="5572776"/>
            <a:ext cx="4572000" cy="333349"/>
          </a:xfrm>
          <a:prstGeom prst="rect">
            <a:avLst/>
          </a:prstGeom>
          <a:solidFill>
            <a:srgbClr val="9E2E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705A3-E4F7-C11A-99FA-5E09A0B46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610" y="5546777"/>
            <a:ext cx="8219606" cy="505267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SUNDAY SCHOOL – LESSON 48</a:t>
            </a:r>
            <a:endParaRPr lang="en-NG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C4CC4-F9D7-6E2A-ED08-E76715C00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074" y="144953"/>
            <a:ext cx="1715078" cy="17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06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147053"/>
            <a:ext cx="10515600" cy="8921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E2E24"/>
                </a:solidFill>
                <a:latin typeface="Arial Black" panose="020B0A04020102020204" pitchFamily="34" charset="0"/>
              </a:rPr>
              <a:t>1 THESSALONIANS 4:13-18</a:t>
            </a:r>
            <a:endParaRPr lang="en-NG" dirty="0">
              <a:solidFill>
                <a:srgbClr val="9E2E24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0542-B06F-20C4-58FE-ED3E6DE6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1426" y="1158875"/>
            <a:ext cx="7934324" cy="455930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Don't be sad about those who have died.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Believers will be resurrected when Jesus returns.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Those alive at Jesus' return will meet Him in the sky.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will be with Jesus forever.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 each other with this hope. 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86141"/>
            <a:ext cx="1244184" cy="1244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B1E45A-7543-6169-45DF-7E3EF97D12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2" t="7637" r="28251" b="8753"/>
          <a:stretch/>
        </p:blipFill>
        <p:spPr>
          <a:xfrm>
            <a:off x="542925" y="1158875"/>
            <a:ext cx="3171826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6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436" y="230188"/>
            <a:ext cx="10682364" cy="939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8166F"/>
                </a:solidFill>
                <a:latin typeface="Arial Black" panose="020B0A04020102020204" pitchFamily="34" charset="0"/>
              </a:rPr>
              <a:t>INTRODUCTION</a:t>
            </a:r>
            <a:endParaRPr lang="en-NG" dirty="0">
              <a:solidFill>
                <a:srgbClr val="9E2E24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0542-B06F-20C4-58FE-ED3E6DE6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436" y="1309479"/>
            <a:ext cx="6767590" cy="4875422"/>
          </a:xfrm>
        </p:spPr>
        <p:txBody>
          <a:bodyPr>
            <a:normAutofit lnSpcReduction="10000"/>
          </a:bodyPr>
          <a:lstStyle/>
          <a:p>
            <a:pPr marR="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</a:pPr>
            <a:r>
              <a:rPr lang="en-US" altLang="en-US" sz="3200" dirty="0">
                <a:latin typeface="Arial" panose="020B0604020202020204" pitchFamily="34" charset="0"/>
              </a:rPr>
              <a:t>Jesus ascended bodily and visibly with power</a:t>
            </a:r>
          </a:p>
          <a:p>
            <a:pPr marR="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</a:pPr>
            <a:r>
              <a:rPr lang="en-US" altLang="en-US" sz="3200" dirty="0">
                <a:latin typeface="Arial" panose="020B0604020202020204" pitchFamily="34" charset="0"/>
              </a:rPr>
              <a:t>Jesus will return in the same way:</a:t>
            </a:r>
          </a:p>
          <a:p>
            <a:pPr marL="542925" lvl="1" indent="-276225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800" b="1" dirty="0">
                <a:latin typeface="Arial" panose="020B0604020202020204" pitchFamily="34" charset="0"/>
              </a:rPr>
              <a:t>Rapture:</a:t>
            </a:r>
            <a:r>
              <a:rPr lang="en-US" altLang="en-US" sz="2800" dirty="0">
                <a:latin typeface="Arial" panose="020B0604020202020204" pitchFamily="34" charset="0"/>
              </a:rPr>
              <a:t> Jesus comes for His believers</a:t>
            </a:r>
          </a:p>
          <a:p>
            <a:pPr marL="542925" lvl="1" indent="-276225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800" b="1" dirty="0">
                <a:latin typeface="Arial" panose="020B0604020202020204" pitchFamily="34" charset="0"/>
              </a:rPr>
              <a:t>Second Coming:</a:t>
            </a:r>
            <a:r>
              <a:rPr lang="en-US" altLang="en-US" sz="2800" dirty="0">
                <a:latin typeface="Arial" panose="020B0604020202020204" pitchFamily="34" charset="0"/>
              </a:rPr>
              <a:t> Jesus comes with His believers to establish His kingdom</a:t>
            </a:r>
          </a:p>
          <a:p>
            <a:pPr marR="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</a:pPr>
            <a:r>
              <a:rPr lang="en-US" altLang="en-US" sz="3200" dirty="0">
                <a:latin typeface="Arial" panose="020B0604020202020204" pitchFamily="34" charset="0"/>
              </a:rPr>
              <a:t>The Great Tribulation occurs between these two phases.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230188"/>
            <a:ext cx="1244184" cy="12441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74706F-3B5C-9F97-7F69-CFDC376433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/>
          <a:stretch/>
        </p:blipFill>
        <p:spPr>
          <a:xfrm>
            <a:off x="7550224" y="1627669"/>
            <a:ext cx="4290913" cy="423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apture vs Second Coming Explained">
            <a:extLst>
              <a:ext uri="{FF2B5EF4-FFF2-40B4-BE49-F238E27FC236}">
                <a16:creationId xmlns:a16="http://schemas.microsoft.com/office/drawing/2014/main" id="{EDEB88DC-F832-ED2C-53EE-A1F894594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99" r="26139"/>
          <a:stretch/>
        </p:blipFill>
        <p:spPr bwMode="auto">
          <a:xfrm>
            <a:off x="1" y="58945"/>
            <a:ext cx="12192000" cy="680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04" y="230188"/>
            <a:ext cx="10515600" cy="69215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28166F"/>
                </a:solidFill>
                <a:latin typeface="Arial Black" panose="020B0A04020102020204" pitchFamily="34" charset="0"/>
              </a:rPr>
              <a:t>PROPHECIES &amp; PURPOSE</a:t>
            </a:r>
            <a:endParaRPr lang="en-NG" dirty="0">
              <a:solidFill>
                <a:srgbClr val="28166F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0886" y="58945"/>
            <a:ext cx="1141205" cy="11412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0542-B06F-20C4-58FE-ED3E6DE6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057275"/>
            <a:ext cx="11067583" cy="5119688"/>
          </a:xfrm>
        </p:spPr>
        <p:txBody>
          <a:bodyPr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Jesus' first coming was prophesied and fulfilled.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second coming is also prophesied.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Purpose:</a:t>
            </a:r>
          </a:p>
          <a:p>
            <a:pPr lvl="1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salvation of believers</a:t>
            </a:r>
          </a:p>
          <a:p>
            <a:pPr lvl="1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Reveal hidden truth</a:t>
            </a:r>
          </a:p>
          <a:p>
            <a:pPr lvl="1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Receive believers to be with Him</a:t>
            </a:r>
          </a:p>
          <a:p>
            <a:pPr lvl="1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Glorify saints/Execute judgment</a:t>
            </a:r>
          </a:p>
          <a:p>
            <a:pPr lvl="1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Reign as King/Destroy death </a:t>
            </a:r>
          </a:p>
        </p:txBody>
      </p:sp>
    </p:spTree>
    <p:extLst>
      <p:ext uri="{BB962C8B-B14F-4D97-AF65-F5344CB8AC3E}">
        <p14:creationId xmlns:p14="http://schemas.microsoft.com/office/powerpoint/2010/main" val="292969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194561" cy="1016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8166F"/>
                </a:solidFill>
                <a:latin typeface="Arial Black" panose="020B0A04020102020204" pitchFamily="34" charset="0"/>
              </a:rPr>
              <a:t>FIRST PHASE – RAPTURE</a:t>
            </a:r>
            <a:endParaRPr lang="en-NG" dirty="0">
              <a:solidFill>
                <a:srgbClr val="28166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0542-B06F-20C4-58FE-ED3E6DE6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115050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Descends from heaven with a shout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Sudden appearance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Father's glory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Saints meet Him in the air and are with Him forever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230188"/>
            <a:ext cx="1244184" cy="1244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530269-6344-97D3-2F34-199AA5A91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9" r="27242" b="21031"/>
          <a:stretch/>
        </p:blipFill>
        <p:spPr>
          <a:xfrm>
            <a:off x="7375161" y="1690688"/>
            <a:ext cx="3978639" cy="434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7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94561" cy="8921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8166F"/>
                </a:solidFill>
                <a:latin typeface="Arial Black" panose="020B0A04020102020204" pitchFamily="34" charset="0"/>
              </a:rPr>
              <a:t>SECOND PHASE - REVELATION</a:t>
            </a:r>
            <a:endParaRPr lang="en-NG" dirty="0">
              <a:solidFill>
                <a:srgbClr val="28166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0542-B06F-20C4-58FE-ED3E6DE6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1259" y="1825625"/>
            <a:ext cx="5652541" cy="359410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to earth in clouds with power and glory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with angels and saints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in flaming fire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Returns bodily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230188"/>
            <a:ext cx="1244184" cy="12441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C9DBBB-140B-E119-A773-147060C8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" t="4176" r="3181" b="42456"/>
          <a:stretch/>
        </p:blipFill>
        <p:spPr>
          <a:xfrm>
            <a:off x="838200" y="1825626"/>
            <a:ext cx="4524669" cy="359410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52877EA-AEDD-2D58-E51D-AE04888A9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to earth in clouds with power and glory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with angels and saints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in flaming fire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Returns bodily </a:t>
            </a:r>
          </a:p>
        </p:txBody>
      </p:sp>
    </p:spTree>
    <p:extLst>
      <p:ext uri="{BB962C8B-B14F-4D97-AF65-F5344CB8AC3E}">
        <p14:creationId xmlns:p14="http://schemas.microsoft.com/office/powerpoint/2010/main" val="28864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94561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E2E24"/>
                </a:solidFill>
                <a:latin typeface="Arial Black" panose="020B0A04020102020204" pitchFamily="34" charset="0"/>
              </a:rPr>
              <a:t>CONCLUSION</a:t>
            </a:r>
            <a:endParaRPr lang="en-NG" dirty="0">
              <a:solidFill>
                <a:srgbClr val="28166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0542-B06F-20C4-58FE-ED3E6DE6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652541" cy="484789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Christ's return is certain.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Live a holy life, as if He could return today.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Plan for the future, but stay ready.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28166F"/>
                </a:solidFill>
              </a:rPr>
              <a:t>Watch and Pray</a:t>
            </a:r>
            <a:r>
              <a:rPr lang="en-US" sz="3200" dirty="0"/>
              <a:t>.</a:t>
            </a:r>
            <a:endParaRPr lang="en-NG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230188"/>
            <a:ext cx="1244184" cy="1244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14BBFB-A899-6AA7-5E30-88F530FE1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2" r="25167"/>
          <a:stretch/>
        </p:blipFill>
        <p:spPr>
          <a:xfrm>
            <a:off x="6539458" y="0"/>
            <a:ext cx="5652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86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hy You Can Believe in Christ's Second Coming | theTrumpet.com">
            <a:extLst>
              <a:ext uri="{FF2B5EF4-FFF2-40B4-BE49-F238E27FC236}">
                <a16:creationId xmlns:a16="http://schemas.microsoft.com/office/drawing/2014/main" id="{C2D297C6-5F73-4F2B-3D8D-28005C9D1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67D8D8-AA6B-7098-FA99-845AE78A5F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02644" y="180561"/>
            <a:ext cx="4644692" cy="1244184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Arial Black" panose="020B0A04020102020204" pitchFamily="34" charset="0"/>
              </a:rPr>
              <a:t>PRAYERS</a:t>
            </a:r>
            <a:br>
              <a:rPr lang="en-US" dirty="0">
                <a:solidFill>
                  <a:srgbClr val="28166F"/>
                </a:solidFill>
                <a:latin typeface="Arial Black" panose="020B0A04020102020204" pitchFamily="34" charset="0"/>
              </a:rPr>
            </a:br>
            <a:endParaRPr lang="en-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FEF28-3886-E95D-7EA0-FE1014B46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02" y="4442391"/>
            <a:ext cx="2005724" cy="200572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484028F-2748-B6D8-D68F-F8E3DBF08377}"/>
              </a:ext>
            </a:extLst>
          </p:cNvPr>
          <p:cNvSpPr txBox="1">
            <a:spLocks/>
          </p:cNvSpPr>
          <p:nvPr/>
        </p:nvSpPr>
        <p:spPr>
          <a:xfrm>
            <a:off x="6849979" y="1"/>
            <a:ext cx="5342021" cy="6627812"/>
          </a:xfrm>
          <a:prstGeom prst="rect">
            <a:avLst/>
          </a:prstGeom>
          <a:solidFill>
            <a:schemeClr val="tx1">
              <a:lumMod val="75000"/>
              <a:lumOff val="25000"/>
              <a:alpha val="46000"/>
            </a:schemeClr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800" dirty="0">
                <a:solidFill>
                  <a:schemeClr val="bg1"/>
                </a:solidFill>
                <a:latin typeface="+mn-lt"/>
              </a:rPr>
              <a:t>Dear Father,</a:t>
            </a:r>
          </a:p>
          <a:p>
            <a:pPr algn="r"/>
            <a:endParaRPr lang="en-US" sz="3800" dirty="0">
              <a:solidFill>
                <a:srgbClr val="28166F"/>
              </a:solidFill>
              <a:latin typeface="+mn-l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bg1"/>
                </a:solidFill>
                <a:latin typeface="+mn-lt"/>
              </a:rPr>
              <a:t>Please  give me a heart of readiness and anticipation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  <a:latin typeface="+mn-l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bg1"/>
                </a:solidFill>
                <a:latin typeface="+mn-lt"/>
              </a:rPr>
              <a:t>Use me in evangelism and preparing the church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  <a:latin typeface="+mn-lt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bg1"/>
                </a:solidFill>
                <a:latin typeface="+mn-lt"/>
              </a:rPr>
              <a:t>Help me to be holy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bg1"/>
              </a:solidFill>
              <a:latin typeface="+mn-lt"/>
            </a:endParaRPr>
          </a:p>
          <a:p>
            <a:r>
              <a:rPr lang="en-US" sz="3800" dirty="0">
                <a:solidFill>
                  <a:schemeClr val="bg1"/>
                </a:solidFill>
                <a:latin typeface="+mn-lt"/>
              </a:rPr>
              <a:t>In Jesus name</a:t>
            </a:r>
            <a:endParaRPr lang="en-NG" sz="3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284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282</Words>
  <Application>Microsoft Office PowerPoint</Application>
  <PresentationFormat>Widescreen</PresentationFormat>
  <Paragraphs>53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Tahoma</vt:lpstr>
      <vt:lpstr>Office Theme</vt:lpstr>
      <vt:lpstr>THE SECOND COMING OF CHRIST</vt:lpstr>
      <vt:lpstr>1 THESSALONIANS 4:13-18</vt:lpstr>
      <vt:lpstr>INTRODUCTION</vt:lpstr>
      <vt:lpstr>PROPHECIES &amp; PURPOSE</vt:lpstr>
      <vt:lpstr>FIRST PHASE – RAPTURE</vt:lpstr>
      <vt:lpstr>SECOND PHASE - REVELATION</vt:lpstr>
      <vt:lpstr>CONCLUSION</vt:lpstr>
      <vt:lpstr> PRAYERS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Akintoye</dc:creator>
  <cp:lastModifiedBy>Deji West</cp:lastModifiedBy>
  <cp:revision>29</cp:revision>
  <cp:lastPrinted>2024-07-27T22:03:06Z</cp:lastPrinted>
  <dcterms:created xsi:type="dcterms:W3CDTF">2024-07-27T19:51:42Z</dcterms:created>
  <dcterms:modified xsi:type="dcterms:W3CDTF">2024-07-28T00:17:03Z</dcterms:modified>
</cp:coreProperties>
</file>