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5DBAE-32E3-442C-91D8-2D956ED24DD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BA8F7B6-EE64-4CB0-A3E4-DCC63F24D946}">
      <dgm:prSet/>
      <dgm:spPr/>
      <dgm:t>
        <a:bodyPr/>
        <a:lstStyle/>
        <a:p>
          <a:r>
            <a:rPr lang="en-US" b="1" u="sng" dirty="0">
              <a:solidFill>
                <a:schemeClr val="tx1"/>
              </a:solidFill>
            </a:rPr>
            <a:t>David praises God:</a:t>
          </a:r>
          <a:r>
            <a:rPr lang="en-US" dirty="0">
              <a:solidFill>
                <a:schemeClr val="tx1"/>
              </a:solidFill>
            </a:rPr>
            <a:t> </a:t>
          </a:r>
        </a:p>
        <a:p>
          <a:r>
            <a:rPr lang="en-US" dirty="0">
              <a:solidFill>
                <a:schemeClr val="tx1"/>
              </a:solidFill>
            </a:rPr>
            <a:t>David acknowledges God's greatness and sovereignty before the congregation.</a:t>
          </a:r>
        </a:p>
      </dgm:t>
    </dgm:pt>
    <dgm:pt modelId="{ACB4D432-2195-4C1D-A68B-0284B32C7058}" type="parTrans" cxnId="{DF9D4DCD-64BE-43C9-8F72-EB51C4F915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A71C862-8D98-4EEE-8C3C-40872D5A2BF9}" type="sibTrans" cxnId="{DF9D4DCD-64BE-43C9-8F72-EB51C4F915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A9546E-6951-4675-8B05-244EE1891A4D}">
      <dgm:prSet/>
      <dgm:spPr/>
      <dgm:t>
        <a:bodyPr/>
        <a:lstStyle/>
        <a:p>
          <a:r>
            <a:rPr lang="en-US" b="1" u="sng" dirty="0">
              <a:solidFill>
                <a:schemeClr val="tx1"/>
              </a:solidFill>
            </a:rPr>
            <a:t>God's attributes:</a:t>
          </a:r>
          <a:r>
            <a:rPr lang="en-US" dirty="0">
              <a:solidFill>
                <a:schemeClr val="tx1"/>
              </a:solidFill>
            </a:rPr>
            <a:t> </a:t>
          </a:r>
        </a:p>
        <a:p>
          <a:r>
            <a:rPr lang="en-US" dirty="0">
              <a:solidFill>
                <a:schemeClr val="tx1"/>
              </a:solidFill>
            </a:rPr>
            <a:t>God possesses greatness, power, glory, victory, and majesty.</a:t>
          </a:r>
        </a:p>
      </dgm:t>
    </dgm:pt>
    <dgm:pt modelId="{9FCBECF7-DCD5-4176-B141-C676B86F1703}" type="parTrans" cxnId="{C83E8F0B-0C3A-487A-82EE-868356AF96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8B5C1ED-EFC7-40A3-B216-8E0AEA00802E}" type="sibTrans" cxnId="{C83E8F0B-0C3A-487A-82EE-868356AF96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A89AD86-8777-46BA-8B59-010809229F2F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God's dominion:</a:t>
          </a:r>
          <a:r>
            <a:rPr lang="en-US" dirty="0">
              <a:solidFill>
                <a:schemeClr val="tx1"/>
              </a:solidFill>
            </a:rPr>
            <a:t> Everything in heaven and earth belongs to God. God is the ultimate ruler.</a:t>
          </a:r>
        </a:p>
      </dgm:t>
    </dgm:pt>
    <dgm:pt modelId="{1175499D-AA02-4F08-88B8-2465540A2D12}" type="parTrans" cxnId="{2FCBDC51-2A69-4FCE-A1F4-8683A670BD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198224F-05AF-4EE2-B4BC-01C7447096D4}" type="sibTrans" cxnId="{2FCBDC51-2A69-4FCE-A1F4-8683A670BD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9C3429E-0F46-4197-BCAC-E4664591634D}">
      <dgm:prSet custT="1"/>
      <dgm:spPr/>
      <dgm:t>
        <a:bodyPr/>
        <a:lstStyle/>
        <a:p>
          <a:r>
            <a:rPr lang="en-US" sz="3200" b="1" u="sng" dirty="0">
              <a:solidFill>
                <a:schemeClr val="tx1"/>
              </a:solidFill>
            </a:rPr>
            <a:t>God's source of blessings:</a:t>
          </a:r>
          <a:r>
            <a:rPr lang="en-US" sz="3200" dirty="0">
              <a:solidFill>
                <a:schemeClr val="tx1"/>
              </a:solidFill>
            </a:rPr>
            <a:t> Riches, honor, power, might, greatness, and strength come from God.</a:t>
          </a:r>
        </a:p>
      </dgm:t>
    </dgm:pt>
    <dgm:pt modelId="{3273C3A3-E81C-4A8A-96BF-84663DA97253}" type="parTrans" cxnId="{EF3E263A-92C5-43D9-B753-8F8C76B1A1B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7A6BB1-F031-45C9-B955-54BC312CAD5B}" type="sibTrans" cxnId="{EF3E263A-92C5-43D9-B753-8F8C76B1A1B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A8A65D-C41B-44B3-A214-97524A8E035E}" type="pres">
      <dgm:prSet presAssocID="{9335DBAE-32E3-442C-91D8-2D956ED24DDF}" presName="diagram" presStyleCnt="0">
        <dgm:presLayoutVars>
          <dgm:dir/>
          <dgm:resizeHandles val="exact"/>
        </dgm:presLayoutVars>
      </dgm:prSet>
      <dgm:spPr/>
    </dgm:pt>
    <dgm:pt modelId="{7821C547-6A8D-4E12-8C15-8C4CED76D42B}" type="pres">
      <dgm:prSet presAssocID="{7BA8F7B6-EE64-4CB0-A3E4-DCC63F24D946}" presName="node" presStyleLbl="node1" presStyleIdx="0" presStyleCnt="4" custScaleX="2000000" custScaleY="1997991" custLinFactX="200000" custLinFactNeighborX="280214" custLinFactNeighborY="14763">
        <dgm:presLayoutVars>
          <dgm:bulletEnabled val="1"/>
        </dgm:presLayoutVars>
      </dgm:prSet>
      <dgm:spPr/>
    </dgm:pt>
    <dgm:pt modelId="{8236B8FF-B62E-4DC2-9F5F-41611060CCCE}" type="pres">
      <dgm:prSet presAssocID="{BA71C862-8D98-4EEE-8C3C-40872D5A2BF9}" presName="sibTrans" presStyleCnt="0"/>
      <dgm:spPr/>
    </dgm:pt>
    <dgm:pt modelId="{13B46841-CE40-49A7-9F04-BB670CD4F933}" type="pres">
      <dgm:prSet presAssocID="{33A9546E-6951-4675-8B05-244EE1891A4D}" presName="node" presStyleLbl="node1" presStyleIdx="1" presStyleCnt="4" custScaleX="2000000" custScaleY="2000000" custLinFactX="200000" custLinFactNeighborX="280600" custLinFactNeighborY="14488">
        <dgm:presLayoutVars>
          <dgm:bulletEnabled val="1"/>
        </dgm:presLayoutVars>
      </dgm:prSet>
      <dgm:spPr/>
    </dgm:pt>
    <dgm:pt modelId="{888FEB3C-9395-4F3E-828E-AD347279E6BE}" type="pres">
      <dgm:prSet presAssocID="{B8B5C1ED-EFC7-40A3-B216-8E0AEA00802E}" presName="sibTrans" presStyleCnt="0"/>
      <dgm:spPr/>
    </dgm:pt>
    <dgm:pt modelId="{1C8204D7-7DD6-44E3-B52B-E51081B60817}" type="pres">
      <dgm:prSet presAssocID="{EA89AD86-8777-46BA-8B59-010809229F2F}" presName="node" presStyleLbl="node1" presStyleIdx="2" presStyleCnt="4" custScaleX="2000000" custScaleY="2000000" custLinFactX="200000" custLinFactNeighborX="280214" custLinFactNeighborY="14763">
        <dgm:presLayoutVars>
          <dgm:bulletEnabled val="1"/>
        </dgm:presLayoutVars>
      </dgm:prSet>
      <dgm:spPr/>
    </dgm:pt>
    <dgm:pt modelId="{B66486CC-99A0-4147-919E-23AB3BBA559F}" type="pres">
      <dgm:prSet presAssocID="{1198224F-05AF-4EE2-B4BC-01C7447096D4}" presName="sibTrans" presStyleCnt="0"/>
      <dgm:spPr/>
    </dgm:pt>
    <dgm:pt modelId="{E07A501B-A495-4312-A0EF-6926F05C141C}" type="pres">
      <dgm:prSet presAssocID="{E9C3429E-0F46-4197-BCAC-E4664591634D}" presName="node" presStyleLbl="node1" presStyleIdx="3" presStyleCnt="4" custScaleX="2000000" custScaleY="2000000" custLinFactX="200000" custLinFactNeighborX="280214" custLinFactNeighborY="14763">
        <dgm:presLayoutVars>
          <dgm:bulletEnabled val="1"/>
        </dgm:presLayoutVars>
      </dgm:prSet>
      <dgm:spPr/>
    </dgm:pt>
  </dgm:ptLst>
  <dgm:cxnLst>
    <dgm:cxn modelId="{BE809803-5C45-497C-BFE3-FFBBECE2EA15}" type="presOf" srcId="{E9C3429E-0F46-4197-BCAC-E4664591634D}" destId="{E07A501B-A495-4312-A0EF-6926F05C141C}" srcOrd="0" destOrd="0" presId="urn:microsoft.com/office/officeart/2005/8/layout/default"/>
    <dgm:cxn modelId="{C83E8F0B-0C3A-487A-82EE-868356AF960D}" srcId="{9335DBAE-32E3-442C-91D8-2D956ED24DDF}" destId="{33A9546E-6951-4675-8B05-244EE1891A4D}" srcOrd="1" destOrd="0" parTransId="{9FCBECF7-DCD5-4176-B141-C676B86F1703}" sibTransId="{B8B5C1ED-EFC7-40A3-B216-8E0AEA00802E}"/>
    <dgm:cxn modelId="{EF3E263A-92C5-43D9-B753-8F8C76B1A1BD}" srcId="{9335DBAE-32E3-442C-91D8-2D956ED24DDF}" destId="{E9C3429E-0F46-4197-BCAC-E4664591634D}" srcOrd="3" destOrd="0" parTransId="{3273C3A3-E81C-4A8A-96BF-84663DA97253}" sibTransId="{187A6BB1-F031-45C9-B955-54BC312CAD5B}"/>
    <dgm:cxn modelId="{0C636B3F-C9E4-46EE-B347-8154D8BABE2B}" type="presOf" srcId="{7BA8F7B6-EE64-4CB0-A3E4-DCC63F24D946}" destId="{7821C547-6A8D-4E12-8C15-8C4CED76D42B}" srcOrd="0" destOrd="0" presId="urn:microsoft.com/office/officeart/2005/8/layout/default"/>
    <dgm:cxn modelId="{4633F660-FA90-4799-9920-E61285EEB970}" type="presOf" srcId="{9335DBAE-32E3-442C-91D8-2D956ED24DDF}" destId="{9CA8A65D-C41B-44B3-A214-97524A8E035E}" srcOrd="0" destOrd="0" presId="urn:microsoft.com/office/officeart/2005/8/layout/default"/>
    <dgm:cxn modelId="{0555DD4F-032D-41D3-8C48-4088D9FEDFA5}" type="presOf" srcId="{33A9546E-6951-4675-8B05-244EE1891A4D}" destId="{13B46841-CE40-49A7-9F04-BB670CD4F933}" srcOrd="0" destOrd="0" presId="urn:microsoft.com/office/officeart/2005/8/layout/default"/>
    <dgm:cxn modelId="{2FCBDC51-2A69-4FCE-A1F4-8683A670BD9B}" srcId="{9335DBAE-32E3-442C-91D8-2D956ED24DDF}" destId="{EA89AD86-8777-46BA-8B59-010809229F2F}" srcOrd="2" destOrd="0" parTransId="{1175499D-AA02-4F08-88B8-2465540A2D12}" sibTransId="{1198224F-05AF-4EE2-B4BC-01C7447096D4}"/>
    <dgm:cxn modelId="{DF9D4DCD-64BE-43C9-8F72-EB51C4F9155A}" srcId="{9335DBAE-32E3-442C-91D8-2D956ED24DDF}" destId="{7BA8F7B6-EE64-4CB0-A3E4-DCC63F24D946}" srcOrd="0" destOrd="0" parTransId="{ACB4D432-2195-4C1D-A68B-0284B32C7058}" sibTransId="{BA71C862-8D98-4EEE-8C3C-40872D5A2BF9}"/>
    <dgm:cxn modelId="{D266C6CF-E3CA-48E9-A92A-F742C0B14B9A}" type="presOf" srcId="{EA89AD86-8777-46BA-8B59-010809229F2F}" destId="{1C8204D7-7DD6-44E3-B52B-E51081B60817}" srcOrd="0" destOrd="0" presId="urn:microsoft.com/office/officeart/2005/8/layout/default"/>
    <dgm:cxn modelId="{83D56CAE-3F71-410B-8288-81F2E5D75979}" type="presParOf" srcId="{9CA8A65D-C41B-44B3-A214-97524A8E035E}" destId="{7821C547-6A8D-4E12-8C15-8C4CED76D42B}" srcOrd="0" destOrd="0" presId="urn:microsoft.com/office/officeart/2005/8/layout/default"/>
    <dgm:cxn modelId="{33B1F304-3E88-4781-8FB7-E8536DEFCF17}" type="presParOf" srcId="{9CA8A65D-C41B-44B3-A214-97524A8E035E}" destId="{8236B8FF-B62E-4DC2-9F5F-41611060CCCE}" srcOrd="1" destOrd="0" presId="urn:microsoft.com/office/officeart/2005/8/layout/default"/>
    <dgm:cxn modelId="{D7FBA830-00A0-4725-AB80-B777E350AC43}" type="presParOf" srcId="{9CA8A65D-C41B-44B3-A214-97524A8E035E}" destId="{13B46841-CE40-49A7-9F04-BB670CD4F933}" srcOrd="2" destOrd="0" presId="urn:microsoft.com/office/officeart/2005/8/layout/default"/>
    <dgm:cxn modelId="{740D69B0-B679-4458-A745-77787E7742F4}" type="presParOf" srcId="{9CA8A65D-C41B-44B3-A214-97524A8E035E}" destId="{888FEB3C-9395-4F3E-828E-AD347279E6BE}" srcOrd="3" destOrd="0" presId="urn:microsoft.com/office/officeart/2005/8/layout/default"/>
    <dgm:cxn modelId="{71EFF35C-F906-4289-8682-D6A9653DBFAE}" type="presParOf" srcId="{9CA8A65D-C41B-44B3-A214-97524A8E035E}" destId="{1C8204D7-7DD6-44E3-B52B-E51081B60817}" srcOrd="4" destOrd="0" presId="urn:microsoft.com/office/officeart/2005/8/layout/default"/>
    <dgm:cxn modelId="{157A570F-8A40-451C-84F7-74D3E482E7AE}" type="presParOf" srcId="{9CA8A65D-C41B-44B3-A214-97524A8E035E}" destId="{B66486CC-99A0-4147-919E-23AB3BBA559F}" srcOrd="5" destOrd="0" presId="urn:microsoft.com/office/officeart/2005/8/layout/default"/>
    <dgm:cxn modelId="{8198EF09-2299-4AD3-BC58-6CFD54EC141A}" type="presParOf" srcId="{9CA8A65D-C41B-44B3-A214-97524A8E035E}" destId="{E07A501B-A495-4312-A0EF-6926F05C141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05EAA9-627D-427F-A0AB-B6662DBBEF2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3AA26E-230F-448C-BC4E-79DE227CDD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Kingdom:</a:t>
          </a:r>
          <a:r>
            <a: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God's eternal sovereignty over all creation.</a:t>
          </a:r>
          <a:endParaRPr lang="en-US" sz="3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955C640-95A5-4EB6-974D-442E461E0FE1}" type="parTrans" cxnId="{FF043E31-1D5A-487A-A155-35FFA9AFC1D6}">
      <dgm:prSet/>
      <dgm:spPr/>
      <dgm:t>
        <a:bodyPr/>
        <a:lstStyle/>
        <a:p>
          <a:endParaRPr lang="en-US"/>
        </a:p>
      </dgm:t>
    </dgm:pt>
    <dgm:pt modelId="{10819DD2-1BFA-4A2E-B8A9-95DF258A3F1F}" type="sibTrans" cxnId="{FF043E31-1D5A-487A-A155-35FFA9AFC1D6}">
      <dgm:prSet/>
      <dgm:spPr/>
      <dgm:t>
        <a:bodyPr/>
        <a:lstStyle/>
        <a:p>
          <a:endParaRPr lang="en-US"/>
        </a:p>
      </dgm:t>
    </dgm:pt>
    <dgm:pt modelId="{85D0613F-4D57-4AEE-8D34-00CC414C0D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Mediatorial Kingdom:</a:t>
          </a:r>
          <a:r>
            <a: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God's rule through human representatives, culminating in Christ's millennial reign.</a:t>
          </a:r>
          <a:endParaRPr lang="en-US" sz="3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9B9B112-3A3F-464E-9697-E014DE7A053D}" type="parTrans" cxnId="{D70A72AB-5D9A-4097-B4A3-FDAAD00FED47}">
      <dgm:prSet/>
      <dgm:spPr/>
      <dgm:t>
        <a:bodyPr/>
        <a:lstStyle/>
        <a:p>
          <a:endParaRPr lang="en-US"/>
        </a:p>
      </dgm:t>
    </dgm:pt>
    <dgm:pt modelId="{669DC6AE-ACDA-4F9E-A4DF-8124BE382074}" type="sibTrans" cxnId="{D70A72AB-5D9A-4097-B4A3-FDAAD00FED47}">
      <dgm:prSet/>
      <dgm:spPr/>
      <dgm:t>
        <a:bodyPr/>
        <a:lstStyle/>
        <a:p>
          <a:endParaRPr lang="en-US"/>
        </a:p>
      </dgm:t>
    </dgm:pt>
    <dgm:pt modelId="{504C6D50-A847-40C9-89BC-3223748C4A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Spiritual Kingdom:</a:t>
          </a:r>
          <a:r>
            <a: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The invisible realm of God's reign within believers' hearts, accessed through repentance and rebirth</a:t>
          </a:r>
          <a:r>
            <a:rPr lang="en-GB" sz="3200" dirty="0"/>
            <a:t>.</a:t>
          </a:r>
          <a:endParaRPr lang="en-US" sz="3200" dirty="0"/>
        </a:p>
      </dgm:t>
    </dgm:pt>
    <dgm:pt modelId="{82ECE2DB-BB33-4515-8A6C-CD71BC1770FD}" type="parTrans" cxnId="{BE49F157-19CC-4BD0-AA68-F79815EF2B67}">
      <dgm:prSet/>
      <dgm:spPr/>
      <dgm:t>
        <a:bodyPr/>
        <a:lstStyle/>
        <a:p>
          <a:endParaRPr lang="en-US"/>
        </a:p>
      </dgm:t>
    </dgm:pt>
    <dgm:pt modelId="{F9E4209B-CDD3-4877-8E41-F093DDC42027}" type="sibTrans" cxnId="{BE49F157-19CC-4BD0-AA68-F79815EF2B67}">
      <dgm:prSet/>
      <dgm:spPr/>
      <dgm:t>
        <a:bodyPr/>
        <a:lstStyle/>
        <a:p>
          <a:endParaRPr lang="en-US"/>
        </a:p>
      </dgm:t>
    </dgm:pt>
    <dgm:pt modelId="{2E6CCC30-716F-4F1E-8B60-C540ED5E68D7}" type="pres">
      <dgm:prSet presAssocID="{9E05EAA9-627D-427F-A0AB-B6662DBBEF22}" presName="root" presStyleCnt="0">
        <dgm:presLayoutVars>
          <dgm:dir/>
          <dgm:resizeHandles val="exact"/>
        </dgm:presLayoutVars>
      </dgm:prSet>
      <dgm:spPr/>
    </dgm:pt>
    <dgm:pt modelId="{CD26E905-0891-4706-AA21-203324560480}" type="pres">
      <dgm:prSet presAssocID="{8E3AA26E-230F-448C-BC4E-79DE227CDD20}" presName="compNode" presStyleCnt="0"/>
      <dgm:spPr/>
    </dgm:pt>
    <dgm:pt modelId="{B366F6B4-0130-44B8-A9BC-5C44AC878AEB}" type="pres">
      <dgm:prSet presAssocID="{8E3AA26E-230F-448C-BC4E-79DE227CDD20}" presName="bgRect" presStyleLbl="bgShp" presStyleIdx="0" presStyleCnt="3"/>
      <dgm:spPr/>
    </dgm:pt>
    <dgm:pt modelId="{25268EB6-5C4F-4D7D-8089-E641B62FF9AB}" type="pres">
      <dgm:prSet presAssocID="{8E3AA26E-230F-448C-BC4E-79DE227CDD2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F6A5EEA7-2725-4720-ACC8-9C411DC84C6F}" type="pres">
      <dgm:prSet presAssocID="{8E3AA26E-230F-448C-BC4E-79DE227CDD20}" presName="spaceRect" presStyleCnt="0"/>
      <dgm:spPr/>
    </dgm:pt>
    <dgm:pt modelId="{FEE1A444-7937-4148-95E2-248E937471FA}" type="pres">
      <dgm:prSet presAssocID="{8E3AA26E-230F-448C-BC4E-79DE227CDD20}" presName="parTx" presStyleLbl="revTx" presStyleIdx="0" presStyleCnt="3" custScaleX="100659">
        <dgm:presLayoutVars>
          <dgm:chMax val="0"/>
          <dgm:chPref val="0"/>
        </dgm:presLayoutVars>
      </dgm:prSet>
      <dgm:spPr/>
    </dgm:pt>
    <dgm:pt modelId="{7EB90260-5288-4F80-83EA-D440D2F228CE}" type="pres">
      <dgm:prSet presAssocID="{10819DD2-1BFA-4A2E-B8A9-95DF258A3F1F}" presName="sibTrans" presStyleCnt="0"/>
      <dgm:spPr/>
    </dgm:pt>
    <dgm:pt modelId="{A7504169-7FED-4B38-8049-A0B2CFCDE53D}" type="pres">
      <dgm:prSet presAssocID="{85D0613F-4D57-4AEE-8D34-00CC414C0DA3}" presName="compNode" presStyleCnt="0"/>
      <dgm:spPr/>
    </dgm:pt>
    <dgm:pt modelId="{5D1E7B72-0414-4DEC-89AB-85E207B38702}" type="pres">
      <dgm:prSet presAssocID="{85D0613F-4D57-4AEE-8D34-00CC414C0DA3}" presName="bgRect" presStyleLbl="bgShp" presStyleIdx="1" presStyleCnt="3"/>
      <dgm:spPr/>
    </dgm:pt>
    <dgm:pt modelId="{E6ADF938-B456-4CF7-BAEC-69DF1305E69C}" type="pres">
      <dgm:prSet presAssocID="{85D0613F-4D57-4AEE-8D34-00CC414C0DA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577E5F08-C4E9-42C7-B337-3CB9A7A6B924}" type="pres">
      <dgm:prSet presAssocID="{85D0613F-4D57-4AEE-8D34-00CC414C0DA3}" presName="spaceRect" presStyleCnt="0"/>
      <dgm:spPr/>
    </dgm:pt>
    <dgm:pt modelId="{5EC3143E-9DAA-4C0A-A921-1254003B215A}" type="pres">
      <dgm:prSet presAssocID="{85D0613F-4D57-4AEE-8D34-00CC414C0DA3}" presName="parTx" presStyleLbl="revTx" presStyleIdx="1" presStyleCnt="3" custLinFactNeighborX="-1215" custLinFactNeighborY="-719">
        <dgm:presLayoutVars>
          <dgm:chMax val="0"/>
          <dgm:chPref val="0"/>
        </dgm:presLayoutVars>
      </dgm:prSet>
      <dgm:spPr/>
    </dgm:pt>
    <dgm:pt modelId="{657496B5-6EB5-463D-AC50-519AE9245406}" type="pres">
      <dgm:prSet presAssocID="{669DC6AE-ACDA-4F9E-A4DF-8124BE382074}" presName="sibTrans" presStyleCnt="0"/>
      <dgm:spPr/>
    </dgm:pt>
    <dgm:pt modelId="{0F1B4A28-773C-4B30-A101-F15CCAC0C544}" type="pres">
      <dgm:prSet presAssocID="{504C6D50-A847-40C9-89BC-3223748C4A96}" presName="compNode" presStyleCnt="0"/>
      <dgm:spPr/>
    </dgm:pt>
    <dgm:pt modelId="{FB8A656F-CC52-43CB-BDFB-DA63640E86DA}" type="pres">
      <dgm:prSet presAssocID="{504C6D50-A847-40C9-89BC-3223748C4A96}" presName="bgRect" presStyleLbl="bgShp" presStyleIdx="2" presStyleCnt="3" custLinFactNeighborX="-64536" custLinFactNeighborY="13242"/>
      <dgm:spPr/>
    </dgm:pt>
    <dgm:pt modelId="{A8557BB4-2A96-41D8-A0BB-493E5E808934}" type="pres">
      <dgm:prSet presAssocID="{504C6D50-A847-40C9-89BC-3223748C4A9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CC3E8D06-B573-474B-9954-5C1F6C64B4FB}" type="pres">
      <dgm:prSet presAssocID="{504C6D50-A847-40C9-89BC-3223748C4A96}" presName="spaceRect" presStyleCnt="0"/>
      <dgm:spPr/>
    </dgm:pt>
    <dgm:pt modelId="{AC6D89B9-CB21-4918-AD79-EE9B9A1C19F1}" type="pres">
      <dgm:prSet presAssocID="{504C6D50-A847-40C9-89BC-3223748C4A96}" presName="parTx" presStyleLbl="revTx" presStyleIdx="2" presStyleCnt="3" custScaleX="101187">
        <dgm:presLayoutVars>
          <dgm:chMax val="0"/>
          <dgm:chPref val="0"/>
        </dgm:presLayoutVars>
      </dgm:prSet>
      <dgm:spPr/>
    </dgm:pt>
  </dgm:ptLst>
  <dgm:cxnLst>
    <dgm:cxn modelId="{D3F10D1D-01A1-4A3B-A6DF-1FECAB3CC48A}" type="presOf" srcId="{9E05EAA9-627D-427F-A0AB-B6662DBBEF22}" destId="{2E6CCC30-716F-4F1E-8B60-C540ED5E68D7}" srcOrd="0" destOrd="0" presId="urn:microsoft.com/office/officeart/2018/2/layout/IconVerticalSolidList"/>
    <dgm:cxn modelId="{FF043E31-1D5A-487A-A155-35FFA9AFC1D6}" srcId="{9E05EAA9-627D-427F-A0AB-B6662DBBEF22}" destId="{8E3AA26E-230F-448C-BC4E-79DE227CDD20}" srcOrd="0" destOrd="0" parTransId="{0955C640-95A5-4EB6-974D-442E461E0FE1}" sibTransId="{10819DD2-1BFA-4A2E-B8A9-95DF258A3F1F}"/>
    <dgm:cxn modelId="{3D89BD67-ACB8-44CB-8C31-3E276D50A388}" type="presOf" srcId="{8E3AA26E-230F-448C-BC4E-79DE227CDD20}" destId="{FEE1A444-7937-4148-95E2-248E937471FA}" srcOrd="0" destOrd="0" presId="urn:microsoft.com/office/officeart/2018/2/layout/IconVerticalSolidList"/>
    <dgm:cxn modelId="{BE49F157-19CC-4BD0-AA68-F79815EF2B67}" srcId="{9E05EAA9-627D-427F-A0AB-B6662DBBEF22}" destId="{504C6D50-A847-40C9-89BC-3223748C4A96}" srcOrd="2" destOrd="0" parTransId="{82ECE2DB-BB33-4515-8A6C-CD71BC1770FD}" sibTransId="{F9E4209B-CDD3-4877-8E41-F093DDC42027}"/>
    <dgm:cxn modelId="{D70A72AB-5D9A-4097-B4A3-FDAAD00FED47}" srcId="{9E05EAA9-627D-427F-A0AB-B6662DBBEF22}" destId="{85D0613F-4D57-4AEE-8D34-00CC414C0DA3}" srcOrd="1" destOrd="0" parTransId="{59B9B112-3A3F-464E-9697-E014DE7A053D}" sibTransId="{669DC6AE-ACDA-4F9E-A4DF-8124BE382074}"/>
    <dgm:cxn modelId="{9B101DAC-D6EB-4B97-B3D8-1D62106346BB}" type="presOf" srcId="{85D0613F-4D57-4AEE-8D34-00CC414C0DA3}" destId="{5EC3143E-9DAA-4C0A-A921-1254003B215A}" srcOrd="0" destOrd="0" presId="urn:microsoft.com/office/officeart/2018/2/layout/IconVerticalSolidList"/>
    <dgm:cxn modelId="{12B8BFC6-BCBA-45FD-9EB0-B57003BAD815}" type="presOf" srcId="{504C6D50-A847-40C9-89BC-3223748C4A96}" destId="{AC6D89B9-CB21-4918-AD79-EE9B9A1C19F1}" srcOrd="0" destOrd="0" presId="urn:microsoft.com/office/officeart/2018/2/layout/IconVerticalSolidList"/>
    <dgm:cxn modelId="{31312A8E-E644-4556-BE70-1D08538E6437}" type="presParOf" srcId="{2E6CCC30-716F-4F1E-8B60-C540ED5E68D7}" destId="{CD26E905-0891-4706-AA21-203324560480}" srcOrd="0" destOrd="0" presId="urn:microsoft.com/office/officeart/2018/2/layout/IconVerticalSolidList"/>
    <dgm:cxn modelId="{3CE6010F-2B8F-423D-BF8C-60C38DE3BA46}" type="presParOf" srcId="{CD26E905-0891-4706-AA21-203324560480}" destId="{B366F6B4-0130-44B8-A9BC-5C44AC878AEB}" srcOrd="0" destOrd="0" presId="urn:microsoft.com/office/officeart/2018/2/layout/IconVerticalSolidList"/>
    <dgm:cxn modelId="{CCB94532-939A-49A4-864F-044BBD210B55}" type="presParOf" srcId="{CD26E905-0891-4706-AA21-203324560480}" destId="{25268EB6-5C4F-4D7D-8089-E641B62FF9AB}" srcOrd="1" destOrd="0" presId="urn:microsoft.com/office/officeart/2018/2/layout/IconVerticalSolidList"/>
    <dgm:cxn modelId="{28A523C1-655A-4476-876E-80536AB78FE9}" type="presParOf" srcId="{CD26E905-0891-4706-AA21-203324560480}" destId="{F6A5EEA7-2725-4720-ACC8-9C411DC84C6F}" srcOrd="2" destOrd="0" presId="urn:microsoft.com/office/officeart/2018/2/layout/IconVerticalSolidList"/>
    <dgm:cxn modelId="{741878A1-1639-4E7E-86A3-0A4F7BB65F84}" type="presParOf" srcId="{CD26E905-0891-4706-AA21-203324560480}" destId="{FEE1A444-7937-4148-95E2-248E937471FA}" srcOrd="3" destOrd="0" presId="urn:microsoft.com/office/officeart/2018/2/layout/IconVerticalSolidList"/>
    <dgm:cxn modelId="{586C1C08-82FC-4BC2-8D1F-12B9FE54B90D}" type="presParOf" srcId="{2E6CCC30-716F-4F1E-8B60-C540ED5E68D7}" destId="{7EB90260-5288-4F80-83EA-D440D2F228CE}" srcOrd="1" destOrd="0" presId="urn:microsoft.com/office/officeart/2018/2/layout/IconVerticalSolidList"/>
    <dgm:cxn modelId="{EA9E3736-81E6-4966-98D5-8E3BBD22792E}" type="presParOf" srcId="{2E6CCC30-716F-4F1E-8B60-C540ED5E68D7}" destId="{A7504169-7FED-4B38-8049-A0B2CFCDE53D}" srcOrd="2" destOrd="0" presId="urn:microsoft.com/office/officeart/2018/2/layout/IconVerticalSolidList"/>
    <dgm:cxn modelId="{35C6A01F-18A0-446E-88C1-990F8A4F4877}" type="presParOf" srcId="{A7504169-7FED-4B38-8049-A0B2CFCDE53D}" destId="{5D1E7B72-0414-4DEC-89AB-85E207B38702}" srcOrd="0" destOrd="0" presId="urn:microsoft.com/office/officeart/2018/2/layout/IconVerticalSolidList"/>
    <dgm:cxn modelId="{B71BD136-0D03-4435-943A-2E18D5A3BC59}" type="presParOf" srcId="{A7504169-7FED-4B38-8049-A0B2CFCDE53D}" destId="{E6ADF938-B456-4CF7-BAEC-69DF1305E69C}" srcOrd="1" destOrd="0" presId="urn:microsoft.com/office/officeart/2018/2/layout/IconVerticalSolidList"/>
    <dgm:cxn modelId="{EFA7E5BE-FB9F-4CE9-ADD9-DE744835FBA2}" type="presParOf" srcId="{A7504169-7FED-4B38-8049-A0B2CFCDE53D}" destId="{577E5F08-C4E9-42C7-B337-3CB9A7A6B924}" srcOrd="2" destOrd="0" presId="urn:microsoft.com/office/officeart/2018/2/layout/IconVerticalSolidList"/>
    <dgm:cxn modelId="{683C4599-C68F-4E8F-BBBC-46B7364DD29C}" type="presParOf" srcId="{A7504169-7FED-4B38-8049-A0B2CFCDE53D}" destId="{5EC3143E-9DAA-4C0A-A921-1254003B215A}" srcOrd="3" destOrd="0" presId="urn:microsoft.com/office/officeart/2018/2/layout/IconVerticalSolidList"/>
    <dgm:cxn modelId="{DD7E385E-06E9-43CF-BE9A-D6DC9E7F3AB6}" type="presParOf" srcId="{2E6CCC30-716F-4F1E-8B60-C540ED5E68D7}" destId="{657496B5-6EB5-463D-AC50-519AE9245406}" srcOrd="3" destOrd="0" presId="urn:microsoft.com/office/officeart/2018/2/layout/IconVerticalSolidList"/>
    <dgm:cxn modelId="{E57C0F31-A73A-4F71-B529-DBA900DA2F00}" type="presParOf" srcId="{2E6CCC30-716F-4F1E-8B60-C540ED5E68D7}" destId="{0F1B4A28-773C-4B30-A101-F15CCAC0C544}" srcOrd="4" destOrd="0" presId="urn:microsoft.com/office/officeart/2018/2/layout/IconVerticalSolidList"/>
    <dgm:cxn modelId="{121C8D26-E37F-4066-93EA-13B7020ADEED}" type="presParOf" srcId="{0F1B4A28-773C-4B30-A101-F15CCAC0C544}" destId="{FB8A656F-CC52-43CB-BDFB-DA63640E86DA}" srcOrd="0" destOrd="0" presId="urn:microsoft.com/office/officeart/2018/2/layout/IconVerticalSolidList"/>
    <dgm:cxn modelId="{885FF532-A090-4E63-92C2-94AAA7681A56}" type="presParOf" srcId="{0F1B4A28-773C-4B30-A101-F15CCAC0C544}" destId="{A8557BB4-2A96-41D8-A0BB-493E5E808934}" srcOrd="1" destOrd="0" presId="urn:microsoft.com/office/officeart/2018/2/layout/IconVerticalSolidList"/>
    <dgm:cxn modelId="{51553070-A819-4957-9EDA-AE18E1DC4BBC}" type="presParOf" srcId="{0F1B4A28-773C-4B30-A101-F15CCAC0C544}" destId="{CC3E8D06-B573-474B-9954-5C1F6C64B4FB}" srcOrd="2" destOrd="0" presId="urn:microsoft.com/office/officeart/2018/2/layout/IconVerticalSolidList"/>
    <dgm:cxn modelId="{0451F49D-4164-4F76-AB09-5ED8A260C83F}" type="presParOf" srcId="{0F1B4A28-773C-4B30-A101-F15CCAC0C544}" destId="{AC6D89B9-CB21-4918-AD79-EE9B9A1C19F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1C547-6A8D-4E12-8C15-8C4CED76D42B}">
      <dsp:nvSpPr>
        <dsp:cNvPr id="0" name=""/>
        <dsp:cNvSpPr/>
      </dsp:nvSpPr>
      <dsp:spPr>
        <a:xfrm>
          <a:off x="2821792" y="20428"/>
          <a:ext cx="4244671" cy="25442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u="sng" kern="1200" dirty="0">
              <a:solidFill>
                <a:schemeClr val="tx1"/>
              </a:solidFill>
            </a:rPr>
            <a:t>David praises God:</a:t>
          </a:r>
          <a:r>
            <a:rPr lang="en-US" sz="3000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tx1"/>
              </a:solidFill>
            </a:rPr>
            <a:t>David acknowledges God's greatness and sovereignty before the congregation.</a:t>
          </a:r>
        </a:p>
      </dsp:txBody>
      <dsp:txXfrm>
        <a:off x="2821792" y="20428"/>
        <a:ext cx="4244671" cy="2544244"/>
      </dsp:txXfrm>
    </dsp:sp>
    <dsp:sp modelId="{13B46841-CE40-49A7-9F04-BB670CD4F933}">
      <dsp:nvSpPr>
        <dsp:cNvPr id="0" name=""/>
        <dsp:cNvSpPr/>
      </dsp:nvSpPr>
      <dsp:spPr>
        <a:xfrm>
          <a:off x="7088506" y="18798"/>
          <a:ext cx="4244671" cy="2546802"/>
        </a:xfrm>
        <a:prstGeom prst="rect">
          <a:avLst/>
        </a:prstGeom>
        <a:solidFill>
          <a:schemeClr val="accent2">
            <a:hueOff val="6698138"/>
            <a:satOff val="-84"/>
            <a:lumOff val="20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u="sng" kern="1200" dirty="0">
              <a:solidFill>
                <a:schemeClr val="tx1"/>
              </a:solidFill>
            </a:rPr>
            <a:t>God's attributes:</a:t>
          </a:r>
          <a:r>
            <a:rPr lang="en-US" sz="3000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tx1"/>
              </a:solidFill>
            </a:rPr>
            <a:t>God possesses greatness, power, glory, victory, and majesty.</a:t>
          </a:r>
        </a:p>
      </dsp:txBody>
      <dsp:txXfrm>
        <a:off x="7088506" y="18798"/>
        <a:ext cx="4244671" cy="2546802"/>
      </dsp:txXfrm>
    </dsp:sp>
    <dsp:sp modelId="{1C8204D7-7DD6-44E3-B52B-E51081B60817}">
      <dsp:nvSpPr>
        <dsp:cNvPr id="0" name=""/>
        <dsp:cNvSpPr/>
      </dsp:nvSpPr>
      <dsp:spPr>
        <a:xfrm>
          <a:off x="2821792" y="2568726"/>
          <a:ext cx="4244671" cy="2546802"/>
        </a:xfrm>
        <a:prstGeom prst="rect">
          <a:avLst/>
        </a:prstGeom>
        <a:solidFill>
          <a:schemeClr val="accent2">
            <a:hueOff val="13396276"/>
            <a:satOff val="-168"/>
            <a:lumOff val="41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tx1"/>
              </a:solidFill>
            </a:rPr>
            <a:t>God's dominion:</a:t>
          </a:r>
          <a:r>
            <a:rPr lang="en-US" sz="3000" kern="1200" dirty="0">
              <a:solidFill>
                <a:schemeClr val="tx1"/>
              </a:solidFill>
            </a:rPr>
            <a:t> Everything in heaven and earth belongs to God. God is the ultimate ruler.</a:t>
          </a:r>
        </a:p>
      </dsp:txBody>
      <dsp:txXfrm>
        <a:off x="2821792" y="2568726"/>
        <a:ext cx="4244671" cy="2546802"/>
      </dsp:txXfrm>
    </dsp:sp>
    <dsp:sp modelId="{E07A501B-A495-4312-A0EF-6926F05C141C}">
      <dsp:nvSpPr>
        <dsp:cNvPr id="0" name=""/>
        <dsp:cNvSpPr/>
      </dsp:nvSpPr>
      <dsp:spPr>
        <a:xfrm>
          <a:off x="7087687" y="2568726"/>
          <a:ext cx="4244671" cy="2546802"/>
        </a:xfrm>
        <a:prstGeom prst="rect">
          <a:avLst/>
        </a:prstGeom>
        <a:solidFill>
          <a:schemeClr val="accent2">
            <a:hueOff val="20094413"/>
            <a:satOff val="-252"/>
            <a:lumOff val="6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 dirty="0">
              <a:solidFill>
                <a:schemeClr val="tx1"/>
              </a:solidFill>
            </a:rPr>
            <a:t>God's source of blessings:</a:t>
          </a:r>
          <a:r>
            <a:rPr lang="en-US" sz="3200" kern="1200" dirty="0">
              <a:solidFill>
                <a:schemeClr val="tx1"/>
              </a:solidFill>
            </a:rPr>
            <a:t> Riches, honor, power, might, greatness, and strength come from God.</a:t>
          </a:r>
        </a:p>
      </dsp:txBody>
      <dsp:txXfrm>
        <a:off x="7087687" y="2568726"/>
        <a:ext cx="4244671" cy="2546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6F6B4-0130-44B8-A9BC-5C44AC878AEB}">
      <dsp:nvSpPr>
        <dsp:cNvPr id="0" name=""/>
        <dsp:cNvSpPr/>
      </dsp:nvSpPr>
      <dsp:spPr>
        <a:xfrm>
          <a:off x="0" y="5444"/>
          <a:ext cx="11243308" cy="13239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68EB6-5C4F-4D7D-8089-E641B62FF9AB}">
      <dsp:nvSpPr>
        <dsp:cNvPr id="0" name=""/>
        <dsp:cNvSpPr/>
      </dsp:nvSpPr>
      <dsp:spPr>
        <a:xfrm>
          <a:off x="400484" y="303324"/>
          <a:ext cx="728864" cy="7281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1A444-7937-4148-95E2-248E937471FA}">
      <dsp:nvSpPr>
        <dsp:cNvPr id="0" name=""/>
        <dsp:cNvSpPr/>
      </dsp:nvSpPr>
      <dsp:spPr>
        <a:xfrm>
          <a:off x="1498838" y="5444"/>
          <a:ext cx="9468436" cy="132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51" tIns="140251" rIns="140251" bIns="1402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Kingdom:</a:t>
          </a:r>
          <a:r>
            <a:rPr lang="en-GB" sz="3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God's eternal sovereignty over all creation.</a:t>
          </a:r>
          <a:endParaRPr lang="en-US" sz="3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498838" y="5444"/>
        <a:ext cx="9468436" cy="1325208"/>
      </dsp:txXfrm>
    </dsp:sp>
    <dsp:sp modelId="{5D1E7B72-0414-4DEC-89AB-85E207B38702}">
      <dsp:nvSpPr>
        <dsp:cNvPr id="0" name=""/>
        <dsp:cNvSpPr/>
      </dsp:nvSpPr>
      <dsp:spPr>
        <a:xfrm>
          <a:off x="0" y="1566245"/>
          <a:ext cx="11243308" cy="13239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DF938-B456-4CF7-BAEC-69DF1305E69C}">
      <dsp:nvSpPr>
        <dsp:cNvPr id="0" name=""/>
        <dsp:cNvSpPr/>
      </dsp:nvSpPr>
      <dsp:spPr>
        <a:xfrm>
          <a:off x="400484" y="1864126"/>
          <a:ext cx="728864" cy="7281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3143E-9DAA-4C0A-A921-1254003B215A}">
      <dsp:nvSpPr>
        <dsp:cNvPr id="0" name=""/>
        <dsp:cNvSpPr/>
      </dsp:nvSpPr>
      <dsp:spPr>
        <a:xfrm>
          <a:off x="1415544" y="1556717"/>
          <a:ext cx="9406448" cy="132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51" tIns="140251" rIns="140251" bIns="1402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Mediatorial Kingdom:</a:t>
          </a:r>
          <a:r>
            <a:rPr lang="en-GB" sz="3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God's rule through human representatives, culminating in Christ's millennial reign.</a:t>
          </a:r>
          <a:endParaRPr lang="en-US" sz="3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415544" y="1556717"/>
        <a:ext cx="9406448" cy="1325208"/>
      </dsp:txXfrm>
    </dsp:sp>
    <dsp:sp modelId="{FB8A656F-CC52-43CB-BDFB-DA63640E86DA}">
      <dsp:nvSpPr>
        <dsp:cNvPr id="0" name=""/>
        <dsp:cNvSpPr/>
      </dsp:nvSpPr>
      <dsp:spPr>
        <a:xfrm>
          <a:off x="0" y="3133785"/>
          <a:ext cx="11243308" cy="13239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57BB4-2A96-41D8-A0BB-493E5E808934}">
      <dsp:nvSpPr>
        <dsp:cNvPr id="0" name=""/>
        <dsp:cNvSpPr/>
      </dsp:nvSpPr>
      <dsp:spPr>
        <a:xfrm>
          <a:off x="400484" y="3424927"/>
          <a:ext cx="728864" cy="7281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D89B9-CB21-4918-AD79-EE9B9A1C19F1}">
      <dsp:nvSpPr>
        <dsp:cNvPr id="0" name=""/>
        <dsp:cNvSpPr/>
      </dsp:nvSpPr>
      <dsp:spPr>
        <a:xfrm>
          <a:off x="1474005" y="3127047"/>
          <a:ext cx="9518102" cy="132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51" tIns="140251" rIns="140251" bIns="1402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Spiritual Kingdom:</a:t>
          </a:r>
          <a:r>
            <a:rPr lang="en-GB" sz="3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The invisible realm of God's reign within believers' hearts, accessed through repentance and rebirth</a:t>
          </a:r>
          <a:r>
            <a:rPr lang="en-GB" sz="3200" kern="1200" dirty="0"/>
            <a:t>.</a:t>
          </a:r>
          <a:endParaRPr lang="en-US" sz="3200" kern="1200" dirty="0"/>
        </a:p>
      </dsp:txBody>
      <dsp:txXfrm>
        <a:off x="1474005" y="3127047"/>
        <a:ext cx="9518102" cy="1325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3821-597E-4B4F-8572-5DA1CB183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6509385" cy="355673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38D70-8FF5-47D7-A0DD-087A227BC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572000"/>
            <a:ext cx="6481953" cy="148590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B485-516D-48B7-AF1D-69AEEA35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14DDB-2831-4FF8-9DA7-0449659D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178F6-65BA-4964-80E2-DB6EA335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6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45AC-24E0-45A1-90C3-7BF96C3F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18E1-7CA3-4B5E-9683-554FDFC63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5D32D-7150-4DF2-B992-A2B4F560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03F0C-FCA3-464C-B6ED-864DB51E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1006-DAE1-4326-B1AE-FD527A65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6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B84-BE32-464A-A765-975C21B5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23" y="952500"/>
            <a:ext cx="6678695" cy="3962398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145C2-97CF-4887-904A-8ADC8052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3860" y="952501"/>
            <a:ext cx="3500440" cy="396239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24559-DA32-4398-A8EE-EED2469D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67BE1-F1AC-4732-B52E-1C7D63D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13C03-DDF0-48C6-B1BF-D28875F8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1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F411-42B3-4A17-BE7E-861BE7E7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0603-F4C0-40AC-A53E-40449D53D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C5634-2887-4182-A9BE-B382357D4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928" y="2029968"/>
            <a:ext cx="5281506" cy="414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B6E74-28E1-4684-B515-4265ED7B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375EA-A8F8-485D-A82F-CD85D4C9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9E4B0-F5E3-407F-A548-B616E774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8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161A-7627-4D64-AF08-10D702AF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950976"/>
            <a:ext cx="10802729" cy="8817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B6884-07D8-4CC4-BE99-516F1433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918" y="1832772"/>
            <a:ext cx="5281507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2C638-B5A8-4F8C-85AE-33BEAF54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600531"/>
            <a:ext cx="528150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D1933-A703-4BDC-A697-728E899E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927" y="1832772"/>
            <a:ext cx="5283202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925DBD-4D51-4A2D-B1E4-6D094CD1E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927" y="2600531"/>
            <a:ext cx="52832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2636E2-E26E-42F7-9E05-3F756C7D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7281B-0E5C-421E-AFFE-775F57C5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83462-E410-4DC7-AE53-27AABECFE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CFA68-31B5-48C5-929A-842FDF0F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A2600-419E-46E9-946F-FBDEDBA1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5F9A9-98FF-4653-A570-9F351A1A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4457-95F1-4B15-A647-B14F91F7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5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9EABA-1008-4E49-9184-3A946ECD7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C3BD0-269D-4127-B5F7-84B0D8A7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23447-C740-4495-93EC-7252B1B9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4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1155-71E7-4F0A-BB62-933743CF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52500"/>
            <a:ext cx="4124084" cy="2362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B6D44-5A1E-4176-8766-4B81E045D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952500"/>
            <a:ext cx="5934074" cy="4908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10EC6-11DD-4B5D-A2D2-4DCF73E58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DFCDF-666E-4DB4-A1C0-79D40A007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A69AC-15E6-4B19-A59D-DBDBE923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9F0EE-74DE-4FEC-81E9-E40D5339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31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3CA4F-6508-4AD6-8367-A0288D88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952500"/>
            <a:ext cx="4124084" cy="239791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06BFCD-2F93-4D99-89EA-F0359FB78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2119" y="987425"/>
            <a:ext cx="602218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4C1F7-1272-41C8-8C29-676316D02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1" y="3429000"/>
            <a:ext cx="4124084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DD491-0FE6-4B42-AAA6-B698E46F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8F83F-4E9F-4607-A69B-DFC93256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24484-C6E4-4D8A-BDAB-09B1FBB4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3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7F1B-6F93-4E6E-8C8C-D01A9DEB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D2968-FE85-492F-A77B-1771F4EAA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8641" y="2028826"/>
            <a:ext cx="11094348" cy="402907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92DA2-B1FB-45C6-B10C-141AC2BF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A6D78-CE47-4CA7-B3B6-AFAE5175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DC5C0-8780-4819-A8FC-32A0141D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B8F9A8-05F2-4F79-B689-1FA2F3196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72612" y="952499"/>
            <a:ext cx="2207417" cy="51054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615BC-61CD-4D59-8E85-B59072E2B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7924" y="952499"/>
            <a:ext cx="8914688" cy="51054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81C46-8CC0-4B79-AF2E-84C86C6A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23C7-78A4-413A-A84B-93D4CC0A9EB1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76817-4D29-4888-B68C-A35F5A06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0B21A-30A9-4173-9E3F-D985B86A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9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0E843-90BA-4A7D-8F9F-FFE49387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7CA62-9B55-49B4-94B6-EAAF7D5A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1" y="2028826"/>
            <a:ext cx="10995660" cy="4029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EA03-AAFA-4A69-A3DA-1DD0EF273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729" y="6449535"/>
            <a:ext cx="2983095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4CDE23C7-78A4-413A-A84B-93D4CC0A9EB1}" type="datetimeFigureOut">
              <a:rPr lang="en-US" smtClean="0"/>
              <a:pPr/>
              <a:t>8/31/2024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97F43-1ECB-4FC2-863E-26CEE24A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7924" y="1737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7F9D8-4B2E-4871-B2AE-EFC06BE2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0710" y="6449535"/>
            <a:ext cx="932279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CB39E08-E0E5-4B1A-8F7D-08FE7678A3B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62919E4-C488-4107-9EF1-66152F848008}"/>
              </a:ext>
            </a:extLst>
          </p:cNvPr>
          <p:cNvCxnSpPr>
            <a:cxnSpLocks/>
          </p:cNvCxnSpPr>
          <p:nvPr/>
        </p:nvCxnSpPr>
        <p:spPr>
          <a:xfrm>
            <a:off x="643467" y="678719"/>
            <a:ext cx="109050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F79732-4088-424C-A653-4534E4389443}"/>
              </a:ext>
            </a:extLst>
          </p:cNvPr>
          <p:cNvCxnSpPr>
            <a:cxnSpLocks/>
          </p:cNvCxnSpPr>
          <p:nvPr/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68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72B768-D6CA-45E8-B749-DE0F9D483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26FDB219-C74E-9C2A-2771-E44AC6C07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15" b="10016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F26D5C-77E9-4A8D-95F0-1635BAD12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2"/>
            <a:ext cx="12191999" cy="4360983"/>
          </a:xfrm>
          <a:prstGeom prst="rect">
            <a:avLst/>
          </a:prstGeom>
          <a:gradFill flip="none" rotWithShape="1">
            <a:gsLst>
              <a:gs pos="3000">
                <a:srgbClr val="000000">
                  <a:alpha val="0"/>
                </a:srgbClr>
              </a:gs>
              <a:gs pos="61000">
                <a:srgbClr val="000000">
                  <a:alpha val="48000"/>
                </a:srgbClr>
              </a:gs>
              <a:gs pos="100000">
                <a:srgbClr val="000000">
                  <a:alpha val="58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F6727-0570-0330-FB14-1C173C64D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232" y="952500"/>
            <a:ext cx="10905066" cy="223213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1800" b="1" kern="1800" spc="4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Kingdom of God</a:t>
            </a:r>
            <a:br>
              <a:rPr lang="en-GB" sz="1800" b="1" kern="1800" spc="4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94AE-2E5B-A6DB-30DA-438D0FC10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538" y="2365757"/>
            <a:ext cx="11025229" cy="94894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kern="1800" spc="40" dirty="0" err="1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RCCG</a:t>
            </a:r>
            <a:r>
              <a:rPr lang="en-GB" sz="3600" b="1" kern="1800" spc="4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Sunday School, 1 Sept 2024 </a:t>
            </a:r>
            <a:r>
              <a:rPr lang="en-GB" sz="3600" b="1" spc="40" dirty="0">
                <a:solidFill>
                  <a:schemeClr val="bg1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– Lesson 1</a:t>
            </a:r>
            <a:endParaRPr lang="en-GB" sz="3600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2DC5A-0728-490F-8655-6B4377827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78719"/>
            <a:ext cx="1090506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BB1F6D-CF9C-422D-9324-C46415BB9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840F160E-198E-F987-D0C8-6E18F3016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77" y="3559794"/>
            <a:ext cx="2389845" cy="23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DD4FDD-37A6-4700-8C33-322F14D7E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6F6BB4-DB04-4612-B7DF-8C6A5B517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78719"/>
            <a:ext cx="109050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8D01F8-1A7E-4F72-89A5-D2B91E0F8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B437FB-4AB1-9879-F840-72C0D9D0A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78855"/>
              </p:ext>
            </p:extLst>
          </p:nvPr>
        </p:nvGraphicFramePr>
        <p:xfrm>
          <a:off x="-666751" y="1045304"/>
          <a:ext cx="12115801" cy="5115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79CF48B-44A4-EBE2-438B-94E5C2F0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066" y="329091"/>
            <a:ext cx="11195684" cy="65722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Text: 1 Chronicles 29:10-12</a:t>
            </a:r>
            <a:endParaRPr lang="en-GB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0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29F74D-27BA-C63A-7133-C659ECDDE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6" b="1663"/>
          <a:stretch/>
        </p:blipFill>
        <p:spPr>
          <a:xfrm>
            <a:off x="0" y="0"/>
            <a:ext cx="35528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E1D8BD-3833-894F-F6EA-E4B49600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1100"/>
            <a:ext cx="3552825" cy="3619500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Kingdom of God:</a:t>
            </a:r>
            <a:br>
              <a:rPr lang="en-GB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Brief Overview</a:t>
            </a: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038E5-997B-B133-792E-7E09F5018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825" y="657225"/>
            <a:ext cx="7991475" cy="5676900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Spiritual and Physical: </a:t>
            </a: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Kingdom of God is both spiritual and physical.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to Jesus' Teaching: </a:t>
            </a: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core theme of Jesus' teachings.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God's Reign:</a:t>
            </a: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supreme in the spiritual realm.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Future Manifestation:</a:t>
            </a: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God's righteous rule will be physically established.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God's Plan:</a:t>
            </a: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crucial for believers.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460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8088-CC7C-140A-3B04-22C86415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Aspects of the Kingdom of God</a:t>
            </a:r>
            <a:b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1A216E4-10A0-B832-1635-192BD45748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175001"/>
              </p:ext>
            </p:extLst>
          </p:nvPr>
        </p:nvGraphicFramePr>
        <p:xfrm>
          <a:off x="548640" y="1600200"/>
          <a:ext cx="11243309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148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22CA880-E467-48B7-830F-269212307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258B9E-C015-412F-9B81-E40D361E9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593485-02F1-56F8-5EDC-366EB12090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444" b="-444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A87F33-F062-63EB-B1C3-516C876B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275" y="1095376"/>
            <a:ext cx="4019549" cy="4413038"/>
          </a:xfrm>
        </p:spPr>
        <p:txBody>
          <a:bodyPr>
            <a:normAutofit fontScale="90000"/>
          </a:bodyPr>
          <a:lstStyle/>
          <a:p>
            <a:r>
              <a:rPr lang="en-GB" sz="73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Seeking the Kingdom of God</a:t>
            </a:r>
            <a:br>
              <a:rPr lang="en-GB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4332FE-82B3-4EC0-8568-D87631440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77788"/>
            <a:ext cx="1090506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3B33E-4F14-E396-BA26-F1C3D8C03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89" y="876301"/>
            <a:ext cx="7264762" cy="5303911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1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Priority:</a:t>
            </a:r>
            <a:r>
              <a:rPr lang="en-GB" sz="35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Seek the Kingdom of God and His righteousness above all else.</a:t>
            </a:r>
          </a:p>
          <a:p>
            <a:pPr marL="342900" lvl="0" indent="-342900">
              <a:lnSpc>
                <a:spcPct val="11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Hunger and Thirst:</a:t>
            </a:r>
            <a:r>
              <a:rPr lang="en-GB" sz="35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Desire God's rule and reign in your life.</a:t>
            </a:r>
          </a:p>
          <a:p>
            <a:pPr marL="342900" lvl="0" indent="-342900">
              <a:lnSpc>
                <a:spcPct val="11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Submission:</a:t>
            </a:r>
            <a:r>
              <a:rPr lang="en-GB" sz="35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Yield to Christ's lordship and obey His will.</a:t>
            </a:r>
          </a:p>
          <a:p>
            <a:pPr marL="342900" lvl="0" indent="-342900">
              <a:lnSpc>
                <a:spcPct val="11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Benefit:</a:t>
            </a:r>
            <a:r>
              <a:rPr lang="en-GB" sz="35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Forgiveness of sins and righteousness, peace, and joy in the Holy Spirit.</a:t>
            </a:r>
          </a:p>
          <a:p>
            <a:pPr>
              <a:lnSpc>
                <a:spcPct val="110000"/>
              </a:lnSpc>
            </a:pPr>
            <a:endParaRPr lang="en-GB" sz="17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B5E59FA-8FDE-43F6-BEAF-F8D715BA5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467" y="6307633"/>
            <a:ext cx="1090506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958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7930-655D-4B18-DB45-8793FC54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800100"/>
            <a:ext cx="10995659" cy="714195"/>
          </a:xfrm>
        </p:spPr>
        <p:txBody>
          <a:bodyPr/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en-GB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42757-ACCE-68C0-3E93-5EADBF277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1514295"/>
            <a:ext cx="10995660" cy="4543605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Great Commission: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 are called to share the good news of the Kingdom of God with others.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Invitation: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are welcome to enter the Kingdom by surrendering their lives to Jesus.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Eternal Life: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Kingdom offers eternal life and a relationship with God.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Action:</a:t>
            </a: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Share your faith and invite others to experience the Kingdom of God.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983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81EF68-9B91-A7F6-B541-E17DCF66C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2" y="0"/>
            <a:ext cx="122682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6067CA-9F87-1DB1-69CE-B3FE59D2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89" y="379476"/>
            <a:ext cx="2861311" cy="1077849"/>
          </a:xfrm>
        </p:spPr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Prayers:</a:t>
            </a:r>
            <a:endParaRPr lang="en-GB" sz="4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F1452-2941-72FA-A590-D2DDEBEA2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150" y="379476"/>
            <a:ext cx="9382125" cy="6288024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Heavenly Father,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give me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boldness, clarity and effectiveness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witnessing the Kingdom of God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help me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prioritise and seek God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first with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 faith to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endure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with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perseverance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the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assurance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making it to the kingdom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Jesus name</a:t>
            </a:r>
          </a:p>
        </p:txBody>
      </p:sp>
    </p:spTree>
    <p:extLst>
      <p:ext uri="{BB962C8B-B14F-4D97-AF65-F5344CB8AC3E}">
        <p14:creationId xmlns:p14="http://schemas.microsoft.com/office/powerpoint/2010/main" val="3238043936"/>
      </p:ext>
    </p:extLst>
  </p:cSld>
  <p:clrMapOvr>
    <a:masterClrMapping/>
  </p:clrMapOvr>
</p:sld>
</file>

<file path=ppt/theme/theme1.xml><?xml version="1.0" encoding="utf-8"?>
<a:theme xmlns:a="http://schemas.openxmlformats.org/drawingml/2006/main" name="Tribune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Amasis-Univers">
      <a:majorFont>
        <a:latin typeface="Amasis MT Pro Medium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buneVTI" id="{4D84C650-59FC-4F6B-ADA6-B11C508FF6CE}" vid="{0E07EAE6-ACBC-4250-8522-FC108A45043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387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Amasis MT Pro Medium</vt:lpstr>
      <vt:lpstr>Arial</vt:lpstr>
      <vt:lpstr>Open Sans</vt:lpstr>
      <vt:lpstr>Symbol</vt:lpstr>
      <vt:lpstr>Tahoma</vt:lpstr>
      <vt:lpstr>Times New Roman</vt:lpstr>
      <vt:lpstr>Univers Light</vt:lpstr>
      <vt:lpstr>TribuneVTI</vt:lpstr>
      <vt:lpstr>Kingdom of God   </vt:lpstr>
      <vt:lpstr>Text: 1 Chronicles 29:10-12</vt:lpstr>
      <vt:lpstr> Kingdom of God:  Brief Overview</vt:lpstr>
      <vt:lpstr>Aspects of the Kingdom of God </vt:lpstr>
      <vt:lpstr>Seeking the Kingdom of God </vt:lpstr>
      <vt:lpstr>Conclusion</vt:lpstr>
      <vt:lpstr>Prayers: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2</cp:revision>
  <dcterms:created xsi:type="dcterms:W3CDTF">2024-08-31T21:18:19Z</dcterms:created>
  <dcterms:modified xsi:type="dcterms:W3CDTF">2024-08-31T22:31:24Z</dcterms:modified>
</cp:coreProperties>
</file>