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72" y="22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88563-82FC-A5BD-1E27-CF8B58F59F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1050" y="2243760"/>
            <a:ext cx="10629900" cy="2509213"/>
          </a:xfrm>
        </p:spPr>
        <p:txBody>
          <a:bodyPr>
            <a:normAutofit/>
          </a:bodyPr>
          <a:lstStyle/>
          <a:p>
            <a:pPr fontAlgn="base"/>
            <a:r>
              <a:rPr lang="en-GB" sz="8000" b="1" cap="none" spc="40" dirty="0">
                <a:solidFill>
                  <a:srgbClr val="4C4C4C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The Deity of Jesus </a:t>
            </a:r>
            <a:br>
              <a:rPr lang="en-GB" sz="8000" b="1" cap="none" spc="40" dirty="0">
                <a:solidFill>
                  <a:srgbClr val="4C4C4C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</a:br>
            <a:r>
              <a:rPr lang="en-GB" sz="8000" b="1" cap="none" spc="40" dirty="0">
                <a:solidFill>
                  <a:srgbClr val="4C4C4C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(Part 2)</a:t>
            </a:r>
            <a:endParaRPr lang="en-GB" sz="287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5A8646-EFAE-7714-4EE7-0A2E757CA7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687" y="5372100"/>
            <a:ext cx="4449763" cy="1371599"/>
          </a:xfrm>
        </p:spPr>
        <p:txBody>
          <a:bodyPr>
            <a:normAutofit/>
          </a:bodyPr>
          <a:lstStyle/>
          <a:p>
            <a:r>
              <a:rPr lang="en-GB" sz="2400" b="1" kern="1800" spc="40" dirty="0" err="1">
                <a:solidFill>
                  <a:srgbClr val="4C4C4C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RCCG</a:t>
            </a:r>
            <a:r>
              <a:rPr lang="en-GB" sz="2400" b="1" kern="1800" spc="40" dirty="0">
                <a:solidFill>
                  <a:srgbClr val="4C4C4C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 Sunday School </a:t>
            </a:r>
            <a:b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400" b="1" kern="1800" spc="40" dirty="0">
                <a:solidFill>
                  <a:srgbClr val="4C4C4C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15 Sep 2024,</a:t>
            </a:r>
            <a:r>
              <a:rPr lang="en-GB" sz="2400" b="1" kern="0" spc="40" dirty="0">
                <a:solidFill>
                  <a:srgbClr val="4C4C4C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 Lesson 3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D50E85-4215-519B-EFDF-6715B6E65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105" y="249727"/>
            <a:ext cx="2369647" cy="236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539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DABCA-5843-9920-C883-FA70538C7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08942"/>
            <a:ext cx="10364451" cy="984330"/>
          </a:xfrm>
        </p:spPr>
        <p:txBody>
          <a:bodyPr>
            <a:normAutofit/>
          </a:bodyPr>
          <a:lstStyle/>
          <a:p>
            <a:r>
              <a:rPr lang="en-GB" sz="4400" b="1" kern="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Key points - John 14:6-11</a:t>
            </a:r>
            <a:endParaRPr lang="en-GB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592D5-CFCD-8C51-FD7D-1DC6C0B81B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2476" y="1314451"/>
            <a:ext cx="6115050" cy="4467224"/>
          </a:xfrm>
        </p:spPr>
        <p:txBody>
          <a:bodyPr>
            <a:noAutofit/>
          </a:bodyPr>
          <a:lstStyle/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cap="none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is the only way to God</a:t>
            </a: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cap="none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Knowing Jesus means knowing the Father</a:t>
            </a: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cap="none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and the Father are one</a:t>
            </a: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cap="none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Jesus' works reveal the Father</a:t>
            </a: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cap="none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Belief in Jesus is essential</a:t>
            </a:r>
            <a:endParaRPr lang="en-GB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30" name="Picture 6" descr="Only One Way – Mercy &amp; Truth Ministry">
            <a:extLst>
              <a:ext uri="{FF2B5EF4-FFF2-40B4-BE49-F238E27FC236}">
                <a16:creationId xmlns:a16="http://schemas.microsoft.com/office/drawing/2014/main" id="{A5315AAA-8675-AAEE-384F-952AE0027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26" y="1193272"/>
            <a:ext cx="3333749" cy="470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72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7291B-6D09-1DA4-557C-1050B1CDB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42268"/>
            <a:ext cx="10364451" cy="1048358"/>
          </a:xfrm>
        </p:spPr>
        <p:txBody>
          <a:bodyPr/>
          <a:lstStyle/>
          <a:p>
            <a:r>
              <a:rPr lang="en-GB" b="1" dirty="0">
                <a:latin typeface="Tahoma" panose="020B0604030504040204" pitchFamily="34" charset="0"/>
                <a:ea typeface="Times New Roman" panose="02020603050405020304" pitchFamily="18" charset="0"/>
              </a:rPr>
              <a:t>Introduction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B76E6A-5D50-38B3-B9D0-19C7F4DDA64F}"/>
              </a:ext>
            </a:extLst>
          </p:cNvPr>
          <p:cNvSpPr/>
          <p:nvPr/>
        </p:nvSpPr>
        <p:spPr>
          <a:xfrm>
            <a:off x="5895975" y="1123951"/>
            <a:ext cx="5495925" cy="50006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Jesus' Divine Nature: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He is truly God.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Equality with God: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Exists in the same form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Miraculous Works: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Demonstrate divine power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Way, the Truth, and the Life: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Only path to God</a:t>
            </a:r>
          </a:p>
        </p:txBody>
      </p:sp>
      <p:pic>
        <p:nvPicPr>
          <p:cNvPr id="2050" name="Picture 2" descr="Holy trinity - Free shapes and symbols icons">
            <a:extLst>
              <a:ext uri="{FF2B5EF4-FFF2-40B4-BE49-F238E27FC236}">
                <a16:creationId xmlns:a16="http://schemas.microsoft.com/office/drawing/2014/main" id="{4C3DC9D7-A329-CA8F-4B5B-5A48BDD1F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1190626"/>
            <a:ext cx="4676774" cy="467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064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281EB-DE2D-4C8D-F3A9-EC81A85FC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450" y="1"/>
            <a:ext cx="10364451" cy="952500"/>
          </a:xfrm>
        </p:spPr>
        <p:txBody>
          <a:bodyPr>
            <a:normAutofit/>
          </a:bodyPr>
          <a:lstStyle/>
          <a:p>
            <a:r>
              <a:rPr lang="en-GB" sz="4400" b="1" dirty="0">
                <a:latin typeface="Tahoma" panose="020B0604030504040204" pitchFamily="34" charset="0"/>
                <a:ea typeface="Times New Roman" panose="02020603050405020304" pitchFamily="18" charset="0"/>
              </a:rPr>
              <a:t>The Miracles Jesus Performed</a:t>
            </a:r>
            <a:endParaRPr lang="en-GB" sz="4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59E8AA-A378-D4C5-929E-E102477955DD}"/>
              </a:ext>
            </a:extLst>
          </p:cNvPr>
          <p:cNvSpPr/>
          <p:nvPr/>
        </p:nvSpPr>
        <p:spPr>
          <a:xfrm>
            <a:off x="438150" y="952502"/>
            <a:ext cx="9086850" cy="579119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Miracles are supernatural acts of God</a:t>
            </a:r>
            <a:endParaRPr lang="en-GB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Demonstrate God's involvement in human history</a:t>
            </a:r>
            <a:endParaRPr lang="en-GB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Jesus performed many miracles: These included turning water into wine, walking on water, multiplying food, healing the sick, and raising the dead.</a:t>
            </a:r>
            <a:endParaRPr lang="en-GB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The most significant miracle: Jesus Himself rose from the dead.</a:t>
            </a:r>
            <a:endParaRPr lang="en-GB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No other religion can claim this: Unique to Christianity.</a:t>
            </a:r>
            <a:endParaRPr lang="en-GB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6" name="Picture 4" descr="Jesus Walking on Water by ILoveYouJesus on DeviantArt">
            <a:extLst>
              <a:ext uri="{FF2B5EF4-FFF2-40B4-BE49-F238E27FC236}">
                <a16:creationId xmlns:a16="http://schemas.microsoft.com/office/drawing/2014/main" id="{382D2BEE-0EEE-3F86-17CF-9FF720FB3A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60" r="33124" b="11083"/>
          <a:stretch/>
        </p:blipFill>
        <p:spPr bwMode="auto">
          <a:xfrm>
            <a:off x="9691487" y="952501"/>
            <a:ext cx="2465266" cy="570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291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F8767-2112-02E3-9BDF-3E52C9179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85118"/>
            <a:ext cx="11106150" cy="991208"/>
          </a:xfrm>
        </p:spPr>
        <p:txBody>
          <a:bodyPr>
            <a:normAutofit/>
          </a:bodyPr>
          <a:lstStyle/>
          <a:p>
            <a:r>
              <a:rPr lang="en-GB" sz="4900" b="1" dirty="0">
                <a:latin typeface="Tahoma" panose="020B0604030504040204" pitchFamily="34" charset="0"/>
                <a:ea typeface="Times New Roman" panose="02020603050405020304" pitchFamily="18" charset="0"/>
              </a:rPr>
              <a:t>The Way, the Truth, &amp; the Life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852DAA-9AF2-BB57-2967-C250E78CB638}"/>
              </a:ext>
            </a:extLst>
          </p:cNvPr>
          <p:cNvSpPr/>
          <p:nvPr/>
        </p:nvSpPr>
        <p:spPr>
          <a:xfrm>
            <a:off x="647700" y="1076326"/>
            <a:ext cx="6772275" cy="542924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lvl="0" indent="-342900">
              <a:spcBef>
                <a:spcPts val="1200"/>
              </a:spcBef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is the only way to God: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There is no other path to heaven.</a:t>
            </a:r>
          </a:p>
          <a:p>
            <a:pPr marL="342900" lvl="0" indent="-342900">
              <a:spcBef>
                <a:spcPts val="1200"/>
              </a:spcBef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- source of all truth: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Personification of God's law.</a:t>
            </a:r>
          </a:p>
          <a:p>
            <a:pPr marL="342900" lvl="0" indent="-342900">
              <a:spcBef>
                <a:spcPts val="1200"/>
              </a:spcBef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has authority over life: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He can give and take life.</a:t>
            </a:r>
          </a:p>
          <a:p>
            <a:pPr marL="342900" lvl="0" indent="-342900">
              <a:spcBef>
                <a:spcPts val="1200"/>
              </a:spcBef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offers deliverance from sin and death: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He provides eternal freedom and victory.</a:t>
            </a:r>
          </a:p>
        </p:txBody>
      </p:sp>
      <p:pic>
        <p:nvPicPr>
          <p:cNvPr id="4100" name="Picture 4" descr="Young Black Man Shouting Megaphone On Stock Photo 2133660639 | Shutterstock">
            <a:extLst>
              <a:ext uri="{FF2B5EF4-FFF2-40B4-BE49-F238E27FC236}">
                <a16:creationId xmlns:a16="http://schemas.microsoft.com/office/drawing/2014/main" id="{1313C45C-AA05-62CB-A2B3-055B42407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7" r="15483" b="8596"/>
          <a:stretch/>
        </p:blipFill>
        <p:spPr bwMode="auto">
          <a:xfrm>
            <a:off x="7515225" y="1076326"/>
            <a:ext cx="4572001" cy="533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698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5E14-4CD8-3672-8501-C3C1B7F8E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6647" y="161317"/>
            <a:ext cx="8521578" cy="905483"/>
          </a:xfrm>
        </p:spPr>
        <p:txBody>
          <a:bodyPr>
            <a:normAutofit/>
          </a:bodyPr>
          <a:lstStyle/>
          <a:p>
            <a:r>
              <a:rPr lang="en-GB" sz="4400" b="1" dirty="0">
                <a:latin typeface="Tahoma" panose="020B0604030504040204" pitchFamily="34" charset="0"/>
                <a:ea typeface="Times New Roman" panose="02020603050405020304" pitchFamily="18" charset="0"/>
              </a:rPr>
              <a:t>Conclusion</a:t>
            </a:r>
            <a:endParaRPr lang="en-GB" sz="4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44A21E-53DA-6E62-E0C2-2CA1901815D8}"/>
              </a:ext>
            </a:extLst>
          </p:cNvPr>
          <p:cNvSpPr/>
          <p:nvPr/>
        </p:nvSpPr>
        <p:spPr>
          <a:xfrm>
            <a:off x="5128372" y="959223"/>
            <a:ext cx="6677025" cy="54102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lvl="0" indent="-342900">
              <a:spcBef>
                <a:spcPts val="1200"/>
              </a:spcBef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Christ is undeniably God: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doubt about His divine nature.</a:t>
            </a:r>
          </a:p>
          <a:p>
            <a:pPr marL="342900" lvl="0" indent="-342900">
              <a:spcBef>
                <a:spcPts val="1200"/>
              </a:spcBef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Denying His divinity is dangerous: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Reject His authority at your own peril.</a:t>
            </a:r>
          </a:p>
          <a:p>
            <a:pPr marL="342900" lvl="0" indent="-342900">
              <a:spcBef>
                <a:spcPts val="1200"/>
              </a:spcBef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Embrace the truth: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Accept Jesus as God and experience the blessings of salvation.</a:t>
            </a:r>
          </a:p>
        </p:txBody>
      </p:sp>
      <p:pic>
        <p:nvPicPr>
          <p:cNvPr id="5130" name="Picture 10" descr="Eagle png - ClipartLib">
            <a:extLst>
              <a:ext uri="{FF2B5EF4-FFF2-40B4-BE49-F238E27FC236}">
                <a16:creationId xmlns:a16="http://schemas.microsoft.com/office/drawing/2014/main" id="{08E08CC2-247E-68E4-26EC-F31869073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03" y="1507652"/>
            <a:ext cx="4729442" cy="431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653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0EA2C-FC76-2BED-8C32-F73BB0674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62" y="235457"/>
            <a:ext cx="10364451" cy="901365"/>
          </a:xfrm>
        </p:spPr>
        <p:txBody>
          <a:bodyPr>
            <a:normAutofit/>
          </a:bodyPr>
          <a:lstStyle/>
          <a:p>
            <a:r>
              <a:rPr lang="en-US" sz="4400" dirty="0"/>
              <a:t>PRAYERS</a:t>
            </a:r>
            <a:endParaRPr lang="en-GB" sz="4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3789A4-7B8C-ACFF-840B-0841D1F1D466}"/>
              </a:ext>
            </a:extLst>
          </p:cNvPr>
          <p:cNvSpPr/>
          <p:nvPr/>
        </p:nvSpPr>
        <p:spPr>
          <a:xfrm>
            <a:off x="431862" y="1136821"/>
            <a:ext cx="7908324" cy="49796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Dear Father,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GB" altLang="en-US" sz="3200" dirty="0">
              <a:solidFill>
                <a:schemeClr val="tx1"/>
              </a:solidFill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altLang="en-US" sz="3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I acknowledge Your awesome Power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GB" altLang="en-US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alt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Fill my life with Your mighty deeds, so that others may see Your glory in me.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GB" altLang="en-US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444500" marR="0" lvl="0" indent="-444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altLang="en-US" sz="3200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 declare Jesus as my only way</a:t>
            </a:r>
          </a:p>
          <a:p>
            <a:pPr marL="444500" marR="0" lvl="0" indent="-444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GB" altLang="en-US" sz="3200" dirty="0">
              <a:solidFill>
                <a:schemeClr val="tx1"/>
              </a:solidFill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dirty="0">
                <a:solidFill>
                  <a:schemeClr val="tx1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In Jesus name</a:t>
            </a:r>
            <a:endParaRPr kumimoji="0" lang="en-GB" altLang="en-US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28" name="Picture 4" descr="Prayer Png Transparent PNGs for Free Download">
            <a:extLst>
              <a:ext uri="{FF2B5EF4-FFF2-40B4-BE49-F238E27FC236}">
                <a16:creationId xmlns:a16="http://schemas.microsoft.com/office/drawing/2014/main" id="{C2C0E6A6-38EC-BB69-308B-43B6968E6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529" y="975705"/>
            <a:ext cx="4325471" cy="514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498925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118</TotalTime>
  <Words>306</Words>
  <Application>Microsoft Office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Symbol</vt:lpstr>
      <vt:lpstr>Tahoma</vt:lpstr>
      <vt:lpstr>Times New Roman</vt:lpstr>
      <vt:lpstr>Tw Cen MT</vt:lpstr>
      <vt:lpstr>Droplet</vt:lpstr>
      <vt:lpstr>The Deity of Jesus  (Part 2)</vt:lpstr>
      <vt:lpstr>Key points - John 14:6-11</vt:lpstr>
      <vt:lpstr>Introduction</vt:lpstr>
      <vt:lpstr>The Miracles Jesus Performed</vt:lpstr>
      <vt:lpstr>The Way, the Truth, &amp; the Life</vt:lpstr>
      <vt:lpstr>Conclusion</vt:lpstr>
      <vt:lpstr>PRAYERS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Deji West</dc:creator>
  <cp:lastModifiedBy>Deji West</cp:lastModifiedBy>
  <cp:revision>6</cp:revision>
  <dcterms:created xsi:type="dcterms:W3CDTF">2024-09-14T21:45:43Z</dcterms:created>
  <dcterms:modified xsi:type="dcterms:W3CDTF">2024-09-14T23:59:44Z</dcterms:modified>
</cp:coreProperties>
</file>