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3"/>
  </p:notesMasterIdLst>
  <p:handoutMasterIdLst>
    <p:handoutMasterId r:id="rId14"/>
  </p:handoutMasterIdLst>
  <p:sldIdLst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9" autoAdjust="0"/>
    <p:restoredTop sz="96408" autoAdjust="0"/>
  </p:normalViewPr>
  <p:slideViewPr>
    <p:cSldViewPr snapToGrid="0">
      <p:cViewPr>
        <p:scale>
          <a:sx n="40" d="100"/>
          <a:sy n="40" d="100"/>
        </p:scale>
        <p:origin x="1370" y="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D5339C-519D-4230-BF0C-1BF09A2FE2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82FE9-1227-454F-8FBE-5D49EEFEFD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7EA6DEA-707E-44AF-9C8F-1B8107C5A8DF}" type="datetime1">
              <a:rPr lang="en-GB" smtClean="0"/>
              <a:t>06/10/2024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515AC-387D-4DC2-8066-2F960E151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55534-4B86-498E-A9D9-C98A3290DC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D9C5148-8ED6-434E-BA59-EF48324382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995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A74F7-2EF5-47AC-9EDB-8950930D65AE}" type="datetime1">
              <a:rPr lang="en-GB" smtClean="0"/>
              <a:pPr/>
              <a:t>06/10/2024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ED33291-C0D9-4415-AEC4-F67D377A5AD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903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ED33291-C0D9-4415-AEC4-F67D377A5AD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658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D6A8B6-364C-41E5-8F76-40442F6ADA86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4E82C2-E1BC-4C30-AF4C-D39DB804D538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rtlCol="0"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rtlCol="0"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D0615C-B70B-4960-ABF7-E966CA64DD67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6136FB-F2F7-4155-A4BA-82991F7102B4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E7063-581C-43A4-8299-36C7534611B7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07CDC8-E153-4CFA-9199-49A61A5A83CF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B4B012-49BD-47E0-87FA-0D252D3D7F9C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ED19C1-37C8-4789-959C-A6596AFADD48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1668CF-EB2C-4A8B-B55D-2117952BFC68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8D4C57-1C2D-41DE-8F13-E0819B91A94A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rtlCol="0" anchor="t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7C0B0F-381F-4A25-9F25-219C5B23C063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EB67BE62-73F4-441A-AFBE-16DFEC3DDEB8}" type="datetime1">
              <a:rPr lang="en-GB" noProof="0" smtClean="0"/>
              <a:t>06/10/2024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FDD9264-A478-4B82-A891-2BEA8BF9F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A32A9-E857-46CE-8AA3-D318B7D64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26" r="9092" b="20447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4D755E9-CEF5-43A7-A514-4664F25F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AEEE6-69AA-4811-8D2B-F84F74D46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20835"/>
            <a:ext cx="4582633" cy="2949409"/>
          </a:xfrm>
        </p:spPr>
        <p:txBody>
          <a:bodyPr rtlCol="0" anchor="t">
            <a:normAutofit/>
          </a:bodyPr>
          <a:lstStyle/>
          <a:p>
            <a:pPr algn="ctr" rtl="0"/>
            <a:r>
              <a:rPr lang="en-GB" sz="8800" b="1" dirty="0"/>
              <a:t>I know who I 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1F547-2086-4D47-BB8F-44FA94006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849" y="5137164"/>
            <a:ext cx="4178595" cy="914400"/>
          </a:xfrm>
        </p:spPr>
        <p:txBody>
          <a:bodyPr rtlCol="0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GB" sz="2800" b="1" kern="1800" spc="4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RCCG</a:t>
            </a:r>
            <a:r>
              <a:rPr lang="en-GB" sz="2800" b="1" kern="1800" spc="4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Sunday School</a:t>
            </a:r>
            <a:endParaRPr lang="en-GB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GB" sz="1800" b="1" kern="0" spc="4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6 Oct 2024 - Lesson 6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879CD-ED15-450F-B829-699C694D2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" name="Picture 3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670D19C8-6381-F7BA-487B-78FFE4860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435" y="3288927"/>
            <a:ext cx="2759041" cy="276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1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BA9783-CFDF-77BE-C7E3-38B66A06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kern="0" dirty="0">
                <a:latin typeface="Tahoma" panose="020B0604030504040204" pitchFamily="34" charset="0"/>
              </a:rPr>
              <a:t>Memory Verse</a:t>
            </a:r>
            <a:br>
              <a:rPr lang="en-US" b="1" kern="0" dirty="0">
                <a:latin typeface="Tahoma" panose="020B0604030504040204" pitchFamily="34" charset="0"/>
              </a:rPr>
            </a:br>
            <a:br>
              <a:rPr lang="en-US" b="1" kern="0" dirty="0">
                <a:latin typeface="Tahoma" panose="020B0604030504040204" pitchFamily="34" charset="0"/>
              </a:rPr>
            </a:br>
            <a:r>
              <a:rPr lang="en-GB" b="1" kern="0" dirty="0">
                <a:latin typeface="Tahoma" panose="020B0604030504040204" pitchFamily="34" charset="0"/>
              </a:rPr>
              <a:t>2 Cor 5:</a:t>
            </a:r>
            <a:r>
              <a:rPr lang="en-GB" b="1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17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D00329-0DEA-8363-35B6-E77B60894F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4626" y="868680"/>
            <a:ext cx="3196917" cy="512064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kern="0" dirty="0">
                <a:solidFill>
                  <a:srgbClr val="4C4C4C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I</a:t>
            </a:r>
            <a:r>
              <a:rPr lang="en-GB" sz="3200" kern="0" dirty="0">
                <a:solidFill>
                  <a:srgbClr val="4C4C4C"/>
                </a:solidFill>
                <a:latin typeface="Tahoma" panose="020B0604030504040204" pitchFamily="34" charset="0"/>
              </a:rPr>
              <a:t>f any man be in Christ, he is a new creature: old things are passed away; behold, all things are become new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FAB989-0527-DF97-836A-B493D779C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5457" y="868680"/>
            <a:ext cx="4097383" cy="512064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3200" kern="0" dirty="0"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3200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If someone has accepted Jesus Christ into their life, they have become a completely new person. Their old way of life is gone, and they have a fresh start.</a:t>
            </a:r>
            <a:endParaRPr lang="en-GB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7D9AFC-C49D-7B36-C98A-4E33C1634D1D}"/>
              </a:ext>
            </a:extLst>
          </p:cNvPr>
          <p:cNvSpPr txBox="1"/>
          <p:nvPr/>
        </p:nvSpPr>
        <p:spPr>
          <a:xfrm>
            <a:off x="4463143" y="868680"/>
            <a:ext cx="1426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Bible</a:t>
            </a:r>
            <a:endParaRPr lang="en-GB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3138F-A409-84E9-AFFD-152A25B94543}"/>
              </a:ext>
            </a:extLst>
          </p:cNvPr>
          <p:cNvSpPr txBox="1"/>
          <p:nvPr/>
        </p:nvSpPr>
        <p:spPr>
          <a:xfrm>
            <a:off x="8371114" y="868680"/>
            <a:ext cx="1850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Means</a:t>
            </a:r>
            <a:endParaRPr lang="en-GB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96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CF4AB3-239D-B33A-F112-FA8964999CD6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rgbClr val="002060"/>
              </a:buClr>
            </a:pPr>
            <a:r>
              <a:rPr lang="en-GB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Matthew 16:13-17</a:t>
            </a:r>
          </a:p>
          <a:p>
            <a:pPr marL="271463" indent="-271463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asks his guys who people think he is.</a:t>
            </a:r>
            <a:r>
              <a:rPr lang="en-GB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B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1463" indent="-271463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answer with various guesses, including figures like John the Baptist and Elijah.</a:t>
            </a:r>
            <a:r>
              <a:rPr lang="en-GB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B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1463" indent="-271463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then asks Simon Peter directly who he believes Jesus is.</a:t>
            </a:r>
            <a:r>
              <a:rPr lang="en-GB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B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1463" indent="-271463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Peter boldly declares that Jesus is the Christ, the Son of the living God.</a:t>
            </a:r>
            <a:r>
              <a:rPr lang="en-GB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B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1463" indent="-271463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praises Peter for this revelation, saying it came from God, not human understanding.</a:t>
            </a:r>
            <a:endParaRPr lang="en-GB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/>
          </a:p>
        </p:txBody>
      </p:sp>
      <p:pic>
        <p:nvPicPr>
          <p:cNvPr id="1026" name="Picture 2" descr="Black Man Pointing Stock Photos, Images and Backgrounds for ...">
            <a:extLst>
              <a:ext uri="{FF2B5EF4-FFF2-40B4-BE49-F238E27FC236}">
                <a16:creationId xmlns:a16="http://schemas.microsoft.com/office/drawing/2014/main" id="{B18FCB82-C2A5-34DC-165D-B1B364DA3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7" r="30514"/>
          <a:stretch/>
        </p:blipFill>
        <p:spPr bwMode="auto">
          <a:xfrm>
            <a:off x="0" y="767419"/>
            <a:ext cx="3341914" cy="434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C008B2-4089-8C78-80DA-3836726EF1B6}"/>
              </a:ext>
            </a:extLst>
          </p:cNvPr>
          <p:cNvSpPr txBox="1"/>
          <p:nvPr/>
        </p:nvSpPr>
        <p:spPr>
          <a:xfrm>
            <a:off x="0" y="5013363"/>
            <a:ext cx="33419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2060"/>
              </a:buClr>
            </a:pPr>
            <a:r>
              <a:rPr lang="en-GB" sz="32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Matthew </a:t>
            </a:r>
          </a:p>
          <a:p>
            <a:pPr algn="ctr">
              <a:buClr>
                <a:srgbClr val="002060"/>
              </a:buClr>
            </a:pPr>
            <a:r>
              <a:rPr lang="en-GB" sz="32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16:13-17</a:t>
            </a:r>
          </a:p>
        </p:txBody>
      </p:sp>
    </p:spTree>
    <p:extLst>
      <p:ext uri="{BB962C8B-B14F-4D97-AF65-F5344CB8AC3E}">
        <p14:creationId xmlns:p14="http://schemas.microsoft.com/office/powerpoint/2010/main" val="4008347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1BC0D0F-030A-25CD-6C33-05EED744E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0257" y="751114"/>
            <a:ext cx="7511143" cy="5334000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4C4C4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 - </a:t>
            </a:r>
            <a:r>
              <a:rPr lang="en-GB" sz="4000" b="1" kern="1800" spc="40">
                <a:solidFill>
                  <a:srgbClr val="4C4C4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Know Who I Am</a:t>
            </a:r>
            <a:endParaRPr lang="en-GB" sz="4000" b="1">
              <a:solidFill>
                <a:srgbClr val="4C4C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320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 true child of God should know their identity with confidence. 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320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Knowing who you are can significantly impact your life. 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320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child of God should boldly declare their identity as such. 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3200" ker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declaration should be backed up by their actions and character.</a:t>
            </a: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4" descr="Photo portrait of black skin girl touching chest heart with two hands  isolated on vivid cyan colored background Stock Photo | Adobe Stock">
            <a:extLst>
              <a:ext uri="{FF2B5EF4-FFF2-40B4-BE49-F238E27FC236}">
                <a16:creationId xmlns:a16="http://schemas.microsoft.com/office/drawing/2014/main" id="{6734992B-7DD9-C84A-809F-981235EAB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3" r="26851" b="-2"/>
          <a:stretch/>
        </p:blipFill>
        <p:spPr bwMode="auto">
          <a:xfrm>
            <a:off x="0" y="751113"/>
            <a:ext cx="3474720" cy="5333999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36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BD38715-A148-AE25-3E03-C7F1620D2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514" y="816429"/>
            <a:ext cx="8024291" cy="5246914"/>
          </a:xfrm>
        </p:spPr>
        <p:txBody>
          <a:bodyPr>
            <a:normAutofit lnSpcReduction="10000"/>
          </a:bodyPr>
          <a:lstStyle/>
          <a:p>
            <a:pPr marL="271463" indent="-271463"/>
            <a:r>
              <a:rPr lang="en-GB" sz="4400" b="1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Being Born Again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Believers are reborn spiritually.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God’s mercy makes this possible.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Once dead, but now alive through Christ.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sins are forgiven.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nature changes.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are not part of this world.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are like strangers passing through.</a:t>
            </a:r>
          </a:p>
          <a:p>
            <a:pPr marL="271463" lvl="0" indent="-271463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  <a:tab pos="2873375" algn="l"/>
              </a:tabLst>
            </a:pPr>
            <a:r>
              <a:rPr lang="en-GB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world doesn’t influence them much.</a:t>
            </a:r>
          </a:p>
          <a:p>
            <a:endParaRPr lang="en-GB" dirty="0"/>
          </a:p>
        </p:txBody>
      </p:sp>
      <p:pic>
        <p:nvPicPr>
          <p:cNvPr id="3074" name="Picture 2" descr="3,100+ Drowning Hand Stock Photos, Pictures &amp; Royalty-Free Images - iStock  | Survival, Quicksand, Life saver">
            <a:extLst>
              <a:ext uri="{FF2B5EF4-FFF2-40B4-BE49-F238E27FC236}">
                <a16:creationId xmlns:a16="http://schemas.microsoft.com/office/drawing/2014/main" id="{05102224-E154-F703-40EE-12E418CEA0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0" r="25715"/>
          <a:stretch/>
        </p:blipFill>
        <p:spPr bwMode="auto">
          <a:xfrm>
            <a:off x="8507105" y="760851"/>
            <a:ext cx="3684895" cy="533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030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0BB2F-FC05-381A-A6E7-E50D186C4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874C3-E84A-1511-0E1E-6128B39B1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1" y="676275"/>
            <a:ext cx="8124824" cy="54006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4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Changed Person</a:t>
            </a:r>
            <a:endParaRPr lang="en-GB" sz="4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Clr>
                <a:schemeClr val="tx1"/>
              </a:buClr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someone accepts Christ, their identity changes.</a:t>
            </a:r>
          </a:p>
          <a:p>
            <a:pPr marL="342900" lvl="0" indent="-342900">
              <a:buClr>
                <a:schemeClr val="tx1"/>
              </a:buClr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become saints instead of sinners.</a:t>
            </a:r>
          </a:p>
          <a:p>
            <a:pPr marL="342900" lvl="0" indent="-342900">
              <a:buClr>
                <a:schemeClr val="tx1"/>
              </a:buClr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focus shifts from earthly things to attaining Heaven.</a:t>
            </a:r>
          </a:p>
          <a:p>
            <a:pPr marL="342900" lvl="0" indent="-342900">
              <a:buClr>
                <a:schemeClr val="tx1"/>
              </a:buClr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lifestyle changes, including their words, actions, and behaviour</a:t>
            </a:r>
          </a:p>
          <a:p>
            <a:pPr marL="342900" lvl="0" indent="-342900">
              <a:buClr>
                <a:schemeClr val="tx1"/>
              </a:buClr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strive to please God in everything they do.</a:t>
            </a:r>
          </a:p>
        </p:txBody>
      </p:sp>
      <p:pic>
        <p:nvPicPr>
          <p:cNvPr id="4098" name="Picture 2" descr="Stay On The Right Path">
            <a:extLst>
              <a:ext uri="{FF2B5EF4-FFF2-40B4-BE49-F238E27FC236}">
                <a16:creationId xmlns:a16="http://schemas.microsoft.com/office/drawing/2014/main" id="{3C48A009-82E4-7678-D98A-18229C4C1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7" r="23906"/>
          <a:stretch/>
        </p:blipFill>
        <p:spPr bwMode="auto">
          <a:xfrm>
            <a:off x="1" y="676275"/>
            <a:ext cx="3386534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39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9D605F1-7C30-8908-7051-798CD9D24796}"/>
              </a:ext>
            </a:extLst>
          </p:cNvPr>
          <p:cNvSpPr/>
          <p:nvPr/>
        </p:nvSpPr>
        <p:spPr>
          <a:xfrm>
            <a:off x="6886575" y="944763"/>
            <a:ext cx="4972049" cy="4968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Conclusion</a:t>
            </a:r>
          </a:p>
          <a:p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Embracing your identity in Christ is a powerful declaration of faith. </a:t>
            </a:r>
          </a:p>
          <a:p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As you confidently share your testimony, let your words and actions inspire others to seek the same transformation.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122" name="Picture 2" descr="Young Black People Stock Photos, Images and Backgrounds for Free Download">
            <a:extLst>
              <a:ext uri="{FF2B5EF4-FFF2-40B4-BE49-F238E27FC236}">
                <a16:creationId xmlns:a16="http://schemas.microsoft.com/office/drawing/2014/main" id="{3589CA83-8399-DABB-E837-EA9AED876F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7"/>
          <a:stretch/>
        </p:blipFill>
        <p:spPr bwMode="auto">
          <a:xfrm>
            <a:off x="333376" y="944763"/>
            <a:ext cx="6286500" cy="496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094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74B84A-A577-809C-8E90-C308C47A54AC}"/>
              </a:ext>
            </a:extLst>
          </p:cNvPr>
          <p:cNvSpPr/>
          <p:nvPr/>
        </p:nvSpPr>
        <p:spPr>
          <a:xfrm>
            <a:off x="-1" y="0"/>
            <a:ext cx="7686676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5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Prayers</a:t>
            </a:r>
          </a:p>
          <a:p>
            <a:pPr lvl="1"/>
            <a:endParaRPr lang="en-GB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Dear Father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endParaRPr lang="en-GB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buFont typeface="Symbol" panose="05050102010706020507" pitchFamily="18" charset="2"/>
              <a:buChar char="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ease grant me a clear understanding of my identity in You. 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continue to transform my heart and mind to divinely align my thoughts, words, and actions.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use me to inspire, encourage make a difference in the world.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Jesus name</a:t>
            </a:r>
          </a:p>
        </p:txBody>
      </p:sp>
      <p:pic>
        <p:nvPicPr>
          <p:cNvPr id="6146" name="Picture 2" descr="Black Hands Pray Images – Browse 71,247 Stock Photos, Vectors, and Video |  Adobe Stock">
            <a:extLst>
              <a:ext uri="{FF2B5EF4-FFF2-40B4-BE49-F238E27FC236}">
                <a16:creationId xmlns:a16="http://schemas.microsoft.com/office/drawing/2014/main" id="{E932A727-C8BB-1A9B-AB07-4200954CF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7"/>
          <a:stretch/>
        </p:blipFill>
        <p:spPr bwMode="auto">
          <a:xfrm>
            <a:off x="7496174" y="0"/>
            <a:ext cx="47910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88493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7680_TF00804820.potx" id="{F1252CA1-CDE9-42D7-B95E-7B176FB2DC60}" vid="{61761AF7-3E5E-4562-943A-4FDBA285BE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CEA0254-3646-4633-AE89-92733C2D69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D8AF61-0EFE-4B67-AC63-165AA360F9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A9C098-A058-4A59-AA77-E2402053F60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Frame design</Template>
  <TotalTime>76</TotalTime>
  <Words>399</Words>
  <Application>Microsoft Office PowerPoint</Application>
  <PresentationFormat>Widescreen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Corbel</vt:lpstr>
      <vt:lpstr>Symbol</vt:lpstr>
      <vt:lpstr>Tahoma</vt:lpstr>
      <vt:lpstr>Times New Roman</vt:lpstr>
      <vt:lpstr>Wingdings 2</vt:lpstr>
      <vt:lpstr>Frame</vt:lpstr>
      <vt:lpstr>I know who I am </vt:lpstr>
      <vt:lpstr>Memory Verse  2 Cor 5:17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3</cp:revision>
  <dcterms:created xsi:type="dcterms:W3CDTF">2024-10-06T00:22:48Z</dcterms:created>
  <dcterms:modified xsi:type="dcterms:W3CDTF">2024-10-06T01:39:19Z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